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notesSlides/notesSlide14.xml" ContentType="application/vnd.openxmlformats-officedocument.presentationml.notesSlide+xml"/>
  <Override PartName="/ppt/tags/tag13.xml" ContentType="application/vnd.openxmlformats-officedocument.presentationml.tags+xml"/>
  <Override PartName="/ppt/notesSlides/notesSlide15.xml" ContentType="application/vnd.openxmlformats-officedocument.presentationml.notesSlide+xml"/>
  <Override PartName="/ppt/tags/tag14.xml" ContentType="application/vnd.openxmlformats-officedocument.presentationml.tags+xml"/>
  <Override PartName="/ppt/notesSlides/notesSlide16.xml" ContentType="application/vnd.openxmlformats-officedocument.presentationml.notesSlide+xml"/>
  <Override PartName="/ppt/tags/tag15.xml" ContentType="application/vnd.openxmlformats-officedocument.presentationml.tags+xml"/>
  <Override PartName="/ppt/notesSlides/notesSlide17.xml" ContentType="application/vnd.openxmlformats-officedocument.presentationml.notesSlide+xml"/>
  <Override PartName="/ppt/tags/tag16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9" r:id="rId2"/>
    <p:sldId id="260" r:id="rId3"/>
    <p:sldId id="341" r:id="rId4"/>
    <p:sldId id="420" r:id="rId5"/>
    <p:sldId id="398" r:id="rId6"/>
    <p:sldId id="421" r:id="rId7"/>
    <p:sldId id="369" r:id="rId8"/>
    <p:sldId id="422" r:id="rId9"/>
    <p:sldId id="423" r:id="rId10"/>
    <p:sldId id="424" r:id="rId11"/>
    <p:sldId id="425" r:id="rId12"/>
    <p:sldId id="426" r:id="rId13"/>
    <p:sldId id="355" r:id="rId14"/>
    <p:sldId id="427" r:id="rId15"/>
    <p:sldId id="428" r:id="rId16"/>
    <p:sldId id="429" r:id="rId17"/>
    <p:sldId id="430" r:id="rId18"/>
    <p:sldId id="431" r:id="rId19"/>
    <p:sldId id="353" r:id="rId20"/>
  </p:sldIdLst>
  <p:sldSz cx="12192000" cy="6858000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 광희" initials="이광" lastIdx="1" clrIdx="0">
    <p:extLst>
      <p:ext uri="{19B8F6BF-5375-455C-9EA6-DF929625EA0E}">
        <p15:presenceInfo xmlns:p15="http://schemas.microsoft.com/office/powerpoint/2012/main" userId="176097582386f618" providerId="Windows Live"/>
      </p:ext>
    </p:extLst>
  </p:cmAuthor>
  <p:cmAuthor id="2" name="신 호진" initials="신호" lastIdx="1" clrIdx="1">
    <p:extLst>
      <p:ext uri="{19B8F6BF-5375-455C-9EA6-DF929625EA0E}">
        <p15:presenceInfo xmlns:p15="http://schemas.microsoft.com/office/powerpoint/2012/main" userId="bda8475fa9fa814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0000"/>
    <a:srgbClr val="FFB11A"/>
    <a:srgbClr val="00FD02"/>
    <a:srgbClr val="0834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271BDF-5F7E-41FB-95F6-9CD58778FCC9}" v="374" dt="2021-04-27T20:27:32.5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89"/>
    <p:restoredTop sz="76457" autoAdjust="0"/>
  </p:normalViewPr>
  <p:slideViewPr>
    <p:cSldViewPr snapToGrid="0" snapToObjects="1" showGuides="1">
      <p:cViewPr varScale="1">
        <p:scale>
          <a:sx n="104" d="100"/>
          <a:sy n="104" d="100"/>
        </p:scale>
        <p:origin x="2098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4481" y="4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광희" userId="176097582386f618" providerId="LiveId" clId="{AA271BDF-5F7E-41FB-95F6-9CD58778FCC9}"/>
    <pc:docChg chg="undo custSel addSld delSld modSld sldOrd">
      <pc:chgData name="이 광희" userId="176097582386f618" providerId="LiveId" clId="{AA271BDF-5F7E-41FB-95F6-9CD58778FCC9}" dt="2021-04-27T20:27:32.595" v="3014" actId="1076"/>
      <pc:docMkLst>
        <pc:docMk/>
      </pc:docMkLst>
      <pc:sldChg chg="modSp mod">
        <pc:chgData name="이 광희" userId="176097582386f618" providerId="LiveId" clId="{AA271BDF-5F7E-41FB-95F6-9CD58778FCC9}" dt="2021-04-27T15:14:13.006" v="87" actId="20577"/>
        <pc:sldMkLst>
          <pc:docMk/>
          <pc:sldMk cId="2084528422" sldId="259"/>
        </pc:sldMkLst>
        <pc:spChg chg="mod">
          <ac:chgData name="이 광희" userId="176097582386f618" providerId="LiveId" clId="{AA271BDF-5F7E-41FB-95F6-9CD58778FCC9}" dt="2021-04-27T15:14:13.006" v="87" actId="20577"/>
          <ac:spMkLst>
            <pc:docMk/>
            <pc:sldMk cId="2084528422" sldId="259"/>
            <ac:spMk id="3" creationId="{4710F9D9-C627-734C-88DB-048E5508A025}"/>
          </ac:spMkLst>
        </pc:spChg>
      </pc:sldChg>
      <pc:sldChg chg="modSp mod">
        <pc:chgData name="이 광희" userId="176097582386f618" providerId="LiveId" clId="{AA271BDF-5F7E-41FB-95F6-9CD58778FCC9}" dt="2021-04-27T17:17:11.885" v="982" actId="20577"/>
        <pc:sldMkLst>
          <pc:docMk/>
          <pc:sldMk cId="3956538957" sldId="260"/>
        </pc:sldMkLst>
        <pc:spChg chg="mod">
          <ac:chgData name="이 광희" userId="176097582386f618" providerId="LiveId" clId="{AA271BDF-5F7E-41FB-95F6-9CD58778FCC9}" dt="2021-04-27T17:17:11.885" v="982" actId="20577"/>
          <ac:spMkLst>
            <pc:docMk/>
            <pc:sldMk cId="3956538957" sldId="260"/>
            <ac:spMk id="4" creationId="{652DD63C-DA25-764F-9C33-B39580A3778F}"/>
          </ac:spMkLst>
        </pc:spChg>
      </pc:sldChg>
      <pc:sldChg chg="addSp delSp modSp mod">
        <pc:chgData name="이 광희" userId="176097582386f618" providerId="LiveId" clId="{AA271BDF-5F7E-41FB-95F6-9CD58778FCC9}" dt="2021-04-27T20:23:26.186" v="3001" actId="1076"/>
        <pc:sldMkLst>
          <pc:docMk/>
          <pc:sldMk cId="487164997" sldId="353"/>
        </pc:sldMkLst>
        <pc:spChg chg="del">
          <ac:chgData name="이 광희" userId="176097582386f618" providerId="LiveId" clId="{AA271BDF-5F7E-41FB-95F6-9CD58778FCC9}" dt="2021-04-27T20:23:20.886" v="2998" actId="478"/>
          <ac:spMkLst>
            <pc:docMk/>
            <pc:sldMk cId="487164997" sldId="353"/>
            <ac:spMk id="2" creationId="{78D18A23-73B7-BA4A-9BFA-F5F94C3E0555}"/>
          </ac:spMkLst>
        </pc:spChg>
        <pc:spChg chg="mod">
          <ac:chgData name="이 광희" userId="176097582386f618" providerId="LiveId" clId="{AA271BDF-5F7E-41FB-95F6-9CD58778FCC9}" dt="2021-04-27T20:23:13.224" v="2996" actId="20577"/>
          <ac:spMkLst>
            <pc:docMk/>
            <pc:sldMk cId="487164997" sldId="353"/>
            <ac:spMk id="3" creationId="{4710F9D9-C627-734C-88DB-048E5508A025}"/>
          </ac:spMkLst>
        </pc:spChg>
        <pc:spChg chg="del">
          <ac:chgData name="이 광희" userId="176097582386f618" providerId="LiveId" clId="{AA271BDF-5F7E-41FB-95F6-9CD58778FCC9}" dt="2021-04-27T20:23:19.302" v="2997" actId="478"/>
          <ac:spMkLst>
            <pc:docMk/>
            <pc:sldMk cId="487164997" sldId="353"/>
            <ac:spMk id="4" creationId="{4112DC79-2BC5-44B7-B4A8-F8C21FAB3555}"/>
          </ac:spMkLst>
        </pc:spChg>
        <pc:spChg chg="mod">
          <ac:chgData name="이 광희" userId="176097582386f618" providerId="LiveId" clId="{AA271BDF-5F7E-41FB-95F6-9CD58778FCC9}" dt="2021-04-27T20:23:26.186" v="3001" actId="1076"/>
          <ac:spMkLst>
            <pc:docMk/>
            <pc:sldMk cId="487164997" sldId="353"/>
            <ac:spMk id="5" creationId="{72636020-C923-4551-9A65-631F0810479A}"/>
          </ac:spMkLst>
        </pc:spChg>
        <pc:spChg chg="add del mod">
          <ac:chgData name="이 광희" userId="176097582386f618" providerId="LiveId" clId="{AA271BDF-5F7E-41FB-95F6-9CD58778FCC9}" dt="2021-04-27T20:23:22.777" v="2999" actId="478"/>
          <ac:spMkLst>
            <pc:docMk/>
            <pc:sldMk cId="487164997" sldId="353"/>
            <ac:spMk id="7" creationId="{595B9782-CFCA-43A7-8A17-02801F605DE3}"/>
          </ac:spMkLst>
        </pc:spChg>
      </pc:sldChg>
      <pc:sldChg chg="addSp delSp modSp mod delAnim modAnim">
        <pc:chgData name="이 광희" userId="176097582386f618" providerId="LiveId" clId="{AA271BDF-5F7E-41FB-95F6-9CD58778FCC9}" dt="2021-04-27T16:33:02.096" v="368" actId="1076"/>
        <pc:sldMkLst>
          <pc:docMk/>
          <pc:sldMk cId="2041552916" sldId="354"/>
        </pc:sldMkLst>
        <pc:spChg chg="del">
          <ac:chgData name="이 광희" userId="176097582386f618" providerId="LiveId" clId="{AA271BDF-5F7E-41FB-95F6-9CD58778FCC9}" dt="2021-04-27T16:09:42.920" v="155" actId="478"/>
          <ac:spMkLst>
            <pc:docMk/>
            <pc:sldMk cId="2041552916" sldId="354"/>
            <ac:spMk id="3" creationId="{2A8B7680-5614-4CAB-A3AD-17388666CFF2}"/>
          </ac:spMkLst>
        </pc:spChg>
        <pc:spChg chg="del">
          <ac:chgData name="이 광희" userId="176097582386f618" providerId="LiveId" clId="{AA271BDF-5F7E-41FB-95F6-9CD58778FCC9}" dt="2021-04-27T16:09:37.633" v="151" actId="478"/>
          <ac:spMkLst>
            <pc:docMk/>
            <pc:sldMk cId="2041552916" sldId="354"/>
            <ac:spMk id="7" creationId="{67CC4496-C2B6-469C-A53B-99C51C839B58}"/>
          </ac:spMkLst>
        </pc:spChg>
        <pc:spChg chg="del">
          <ac:chgData name="이 광희" userId="176097582386f618" providerId="LiveId" clId="{AA271BDF-5F7E-41FB-95F6-9CD58778FCC9}" dt="2021-04-27T16:09:36.905" v="150" actId="478"/>
          <ac:spMkLst>
            <pc:docMk/>
            <pc:sldMk cId="2041552916" sldId="354"/>
            <ac:spMk id="8" creationId="{B323E7B1-B88E-4188-A155-2DD908E29D34}"/>
          </ac:spMkLst>
        </pc:spChg>
        <pc:spChg chg="del">
          <ac:chgData name="이 광희" userId="176097582386f618" providerId="LiveId" clId="{AA271BDF-5F7E-41FB-95F6-9CD58778FCC9}" dt="2021-04-27T16:09:41.154" v="153" actId="478"/>
          <ac:spMkLst>
            <pc:docMk/>
            <pc:sldMk cId="2041552916" sldId="354"/>
            <ac:spMk id="9" creationId="{A4B42418-AB08-4628-8684-2BE742B99660}"/>
          </ac:spMkLst>
        </pc:spChg>
        <pc:spChg chg="del mod topLvl">
          <ac:chgData name="이 광희" userId="176097582386f618" providerId="LiveId" clId="{AA271BDF-5F7E-41FB-95F6-9CD58778FCC9}" dt="2021-04-27T16:12:17.125" v="306" actId="478"/>
          <ac:spMkLst>
            <pc:docMk/>
            <pc:sldMk cId="2041552916" sldId="354"/>
            <ac:spMk id="10" creationId="{74A90EB0-17FE-437A-80AF-80B99D1DE355}"/>
          </ac:spMkLst>
        </pc:spChg>
        <pc:spChg chg="del">
          <ac:chgData name="이 광희" userId="176097582386f618" providerId="LiveId" clId="{AA271BDF-5F7E-41FB-95F6-9CD58778FCC9}" dt="2021-04-27T16:09:41.864" v="154" actId="478"/>
          <ac:spMkLst>
            <pc:docMk/>
            <pc:sldMk cId="2041552916" sldId="354"/>
            <ac:spMk id="11" creationId="{26E3A116-82EE-4BF0-AB06-7C518A28B14F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12" creationId="{DDED2E82-8C8C-4085-A00A-103D3BDDD9E6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13" creationId="{8490654B-33EB-42D7-A279-DFEC801F5235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14" creationId="{F4EDED1F-EFD6-491A-AB7A-51044D8C3B88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16" creationId="{04049D7F-A28B-4001-A6F2-8E3DADA42668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17" creationId="{8F31B87E-1ACE-4B71-BC15-99C44F27E76C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18" creationId="{6B4E01BD-43CE-4C91-9AD8-DC9D5657BDAC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19" creationId="{F0F3D409-C53F-474E-8553-4B7217F67CB6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20" creationId="{C70818F3-7C01-4917-8E62-C96D862A12AD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21" creationId="{FA67DCD4-12C8-4DDE-AA40-9B3204F73359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22" creationId="{713E2379-5B5E-4688-BDA5-8E83361C9FC3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23" creationId="{5201160B-D9DD-4C80-A60D-DEE322E99C76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24" creationId="{7724FAD3-C621-41FF-ACBD-A8556D15627D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25" creationId="{8D68A907-2C6D-452B-9CE9-67D27378FB78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26" creationId="{ED2FCC6F-AE53-412F-BE87-24BB2F357F29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27" creationId="{B5B75E00-E82C-4AD9-B300-37DAF5F1D35D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28" creationId="{FFB25333-45DB-497B-AAEB-1692FEE661B5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29" creationId="{F7E83250-8AD6-4BB2-8C00-BD5FD5007D53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30" creationId="{5F6C10C4-85E2-4680-A657-BB9799A3151F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32" creationId="{FAFF08A9-1863-432C-BF81-01FC84169D24}"/>
          </ac:spMkLst>
        </pc:spChg>
        <pc:spChg chg="add mod topLvl">
          <ac:chgData name="이 광희" userId="176097582386f618" providerId="LiveId" clId="{AA271BDF-5F7E-41FB-95F6-9CD58778FCC9}" dt="2021-04-27T16:12:24.614" v="308" actId="164"/>
          <ac:spMkLst>
            <pc:docMk/>
            <pc:sldMk cId="2041552916" sldId="354"/>
            <ac:spMk id="34" creationId="{66B7DCF8-09DD-4A70-8403-FBE1A74A831E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36" creationId="{FD2FB187-C868-4A17-9FB3-D0E3AF7D34F0}"/>
          </ac:spMkLst>
        </pc:spChg>
        <pc:spChg chg="add mod">
          <ac:chgData name="이 광희" userId="176097582386f618" providerId="LiveId" clId="{AA271BDF-5F7E-41FB-95F6-9CD58778FCC9}" dt="2021-04-27T16:11:40.854" v="244" actId="164"/>
          <ac:spMkLst>
            <pc:docMk/>
            <pc:sldMk cId="2041552916" sldId="354"/>
            <ac:spMk id="38" creationId="{AD2A0CAE-70DF-4469-883D-F09FC12DFCA5}"/>
          </ac:spMkLst>
        </pc:spChg>
        <pc:spChg chg="add mod">
          <ac:chgData name="이 광희" userId="176097582386f618" providerId="LiveId" clId="{AA271BDF-5F7E-41FB-95F6-9CD58778FCC9}" dt="2021-04-27T16:32:43.660" v="363" actId="1076"/>
          <ac:spMkLst>
            <pc:docMk/>
            <pc:sldMk cId="2041552916" sldId="354"/>
            <ac:spMk id="47" creationId="{88299E69-EC8D-4DB7-B1F5-5429E442B947}"/>
          </ac:spMkLst>
        </pc:spChg>
        <pc:grpChg chg="add del mod">
          <ac:chgData name="이 광희" userId="176097582386f618" providerId="LiveId" clId="{AA271BDF-5F7E-41FB-95F6-9CD58778FCC9}" dt="2021-04-27T16:12:00.312" v="249" actId="165"/>
          <ac:grpSpMkLst>
            <pc:docMk/>
            <pc:sldMk cId="2041552916" sldId="354"/>
            <ac:grpSpMk id="4" creationId="{7B9719FD-928D-4B47-B260-5C8515DA47EA}"/>
          </ac:grpSpMkLst>
        </pc:grpChg>
        <pc:grpChg chg="add del mod">
          <ac:chgData name="이 광희" userId="176097582386f618" providerId="LiveId" clId="{AA271BDF-5F7E-41FB-95F6-9CD58778FCC9}" dt="2021-04-27T16:12:46.952" v="310" actId="478"/>
          <ac:grpSpMkLst>
            <pc:docMk/>
            <pc:sldMk cId="2041552916" sldId="354"/>
            <ac:grpSpMk id="5" creationId="{03036653-5A63-43B2-996A-12461E4D02BB}"/>
          </ac:grpSpMkLst>
        </pc:grpChg>
        <pc:grpChg chg="add del mod">
          <ac:chgData name="이 광희" userId="176097582386f618" providerId="LiveId" clId="{AA271BDF-5F7E-41FB-95F6-9CD58778FCC9}" dt="2021-04-27T16:12:46.952" v="310" actId="478"/>
          <ac:grpSpMkLst>
            <pc:docMk/>
            <pc:sldMk cId="2041552916" sldId="354"/>
            <ac:grpSpMk id="6" creationId="{727765DA-77F1-4A60-ACC2-A00833E56EE5}"/>
          </ac:grpSpMkLst>
        </pc:grpChg>
        <pc:picChg chg="del">
          <ac:chgData name="이 광희" userId="176097582386f618" providerId="LiveId" clId="{AA271BDF-5F7E-41FB-95F6-9CD58778FCC9}" dt="2021-04-27T16:09:35.348" v="149" actId="478"/>
          <ac:picMkLst>
            <pc:docMk/>
            <pc:sldMk cId="2041552916" sldId="354"/>
            <ac:picMk id="2" creationId="{06B9E5F5-5EEC-489F-85F6-26CA8452F6F2}"/>
          </ac:picMkLst>
        </pc:picChg>
        <pc:picChg chg="add del mod">
          <ac:chgData name="이 광희" userId="176097582386f618" providerId="LiveId" clId="{AA271BDF-5F7E-41FB-95F6-9CD58778FCC9}" dt="2021-04-27T16:29:09.472" v="325" actId="478"/>
          <ac:picMkLst>
            <pc:docMk/>
            <pc:sldMk cId="2041552916" sldId="354"/>
            <ac:picMk id="40" creationId="{062028A8-4FCB-4C56-91B6-E3D14509B445}"/>
          </ac:picMkLst>
        </pc:picChg>
        <pc:picChg chg="add del mod">
          <ac:chgData name="이 광희" userId="176097582386f618" providerId="LiveId" clId="{AA271BDF-5F7E-41FB-95F6-9CD58778FCC9}" dt="2021-04-27T16:29:10.007" v="326" actId="478"/>
          <ac:picMkLst>
            <pc:docMk/>
            <pc:sldMk cId="2041552916" sldId="354"/>
            <ac:picMk id="42" creationId="{BB604BA3-D74D-4CB3-B7D6-24537519AA36}"/>
          </ac:picMkLst>
        </pc:picChg>
        <pc:picChg chg="add mod">
          <ac:chgData name="이 광희" userId="176097582386f618" providerId="LiveId" clId="{AA271BDF-5F7E-41FB-95F6-9CD58778FCC9}" dt="2021-04-27T16:33:02.096" v="368" actId="1076"/>
          <ac:picMkLst>
            <pc:docMk/>
            <pc:sldMk cId="2041552916" sldId="354"/>
            <ac:picMk id="44" creationId="{FC0D89D1-BEEB-48C8-A6F4-0388F60C63B0}"/>
          </ac:picMkLst>
        </pc:picChg>
        <pc:picChg chg="add mod">
          <ac:chgData name="이 광희" userId="176097582386f618" providerId="LiveId" clId="{AA271BDF-5F7E-41FB-95F6-9CD58778FCC9}" dt="2021-04-27T16:32:58.158" v="367" actId="1076"/>
          <ac:picMkLst>
            <pc:docMk/>
            <pc:sldMk cId="2041552916" sldId="354"/>
            <ac:picMk id="46" creationId="{2C35609F-E1EA-4F17-AE39-71F9E2C802FA}"/>
          </ac:picMkLst>
        </pc:picChg>
        <pc:picChg chg="del">
          <ac:chgData name="이 광희" userId="176097582386f618" providerId="LiveId" clId="{AA271BDF-5F7E-41FB-95F6-9CD58778FCC9}" dt="2021-04-27T16:09:38.397" v="152" actId="478"/>
          <ac:picMkLst>
            <pc:docMk/>
            <pc:sldMk cId="2041552916" sldId="354"/>
            <ac:picMk id="2050" creationId="{470A3F26-1D2E-40FD-BA14-B487D83B8C26}"/>
          </ac:picMkLst>
        </pc:picChg>
        <pc:cxnChg chg="add mod topLvl">
          <ac:chgData name="이 광희" userId="176097582386f618" providerId="LiveId" clId="{AA271BDF-5F7E-41FB-95F6-9CD58778FCC9}" dt="2021-04-27T16:12:24.614" v="308" actId="164"/>
          <ac:cxnSpMkLst>
            <pc:docMk/>
            <pc:sldMk cId="2041552916" sldId="354"/>
            <ac:cxnSpMk id="31" creationId="{67BCB701-6CAA-46F6-ABB6-7A6E2B8EACF1}"/>
          </ac:cxnSpMkLst>
        </pc:cxnChg>
        <pc:cxnChg chg="add mod topLvl">
          <ac:chgData name="이 광희" userId="176097582386f618" providerId="LiveId" clId="{AA271BDF-5F7E-41FB-95F6-9CD58778FCC9}" dt="2021-04-27T16:12:24.614" v="308" actId="164"/>
          <ac:cxnSpMkLst>
            <pc:docMk/>
            <pc:sldMk cId="2041552916" sldId="354"/>
            <ac:cxnSpMk id="33" creationId="{DB2A8DE5-CAC8-476A-8F07-285F72196A17}"/>
          </ac:cxnSpMkLst>
        </pc:cxnChg>
        <pc:cxnChg chg="add mod">
          <ac:chgData name="이 광희" userId="176097582386f618" providerId="LiveId" clId="{AA271BDF-5F7E-41FB-95F6-9CD58778FCC9}" dt="2021-04-27T16:11:40.854" v="244" actId="164"/>
          <ac:cxnSpMkLst>
            <pc:docMk/>
            <pc:sldMk cId="2041552916" sldId="354"/>
            <ac:cxnSpMk id="35" creationId="{D4E1756B-C639-43AD-80A2-6DBD22A64EC3}"/>
          </ac:cxnSpMkLst>
        </pc:cxnChg>
        <pc:cxnChg chg="add mod">
          <ac:chgData name="이 광희" userId="176097582386f618" providerId="LiveId" clId="{AA271BDF-5F7E-41FB-95F6-9CD58778FCC9}" dt="2021-04-27T16:11:40.854" v="244" actId="164"/>
          <ac:cxnSpMkLst>
            <pc:docMk/>
            <pc:sldMk cId="2041552916" sldId="354"/>
            <ac:cxnSpMk id="37" creationId="{A14F3384-A42D-43C4-B0B3-26BF9FE87B6D}"/>
          </ac:cxnSpMkLst>
        </pc:cxnChg>
      </pc:sldChg>
      <pc:sldChg chg="modSp mod ord">
        <pc:chgData name="이 광희" userId="176097582386f618" providerId="LiveId" clId="{AA271BDF-5F7E-41FB-95F6-9CD58778FCC9}" dt="2021-04-27T20:22:24.418" v="2936" actId="20577"/>
        <pc:sldMkLst>
          <pc:docMk/>
          <pc:sldMk cId="171274113" sldId="355"/>
        </pc:sldMkLst>
        <pc:spChg chg="mod">
          <ac:chgData name="이 광희" userId="176097582386f618" providerId="LiveId" clId="{AA271BDF-5F7E-41FB-95F6-9CD58778FCC9}" dt="2021-04-27T20:22:24.418" v="2936" actId="20577"/>
          <ac:spMkLst>
            <pc:docMk/>
            <pc:sldMk cId="171274113" sldId="355"/>
            <ac:spMk id="15" creationId="{8B6F35FB-CC88-F841-B24E-1DA42009DFA9}"/>
          </ac:spMkLst>
        </pc:spChg>
      </pc:sldChg>
      <pc:sldChg chg="del">
        <pc:chgData name="이 광희" userId="176097582386f618" providerId="LiveId" clId="{AA271BDF-5F7E-41FB-95F6-9CD58778FCC9}" dt="2021-04-27T16:51:00.359" v="519" actId="47"/>
        <pc:sldMkLst>
          <pc:docMk/>
          <pc:sldMk cId="2512997445" sldId="356"/>
        </pc:sldMkLst>
      </pc:sldChg>
      <pc:sldChg chg="addSp modSp mod ord modAnim">
        <pc:chgData name="이 광희" userId="176097582386f618" providerId="LiveId" clId="{AA271BDF-5F7E-41FB-95F6-9CD58778FCC9}" dt="2021-04-27T16:56:20.669" v="637" actId="20577"/>
        <pc:sldMkLst>
          <pc:docMk/>
          <pc:sldMk cId="3589242367" sldId="357"/>
        </pc:sldMkLst>
        <pc:spChg chg="mod">
          <ac:chgData name="이 광희" userId="176097582386f618" providerId="LiveId" clId="{AA271BDF-5F7E-41FB-95F6-9CD58778FCC9}" dt="2021-04-27T16:44:51.007" v="489" actId="1038"/>
          <ac:spMkLst>
            <pc:docMk/>
            <pc:sldMk cId="3589242367" sldId="357"/>
            <ac:spMk id="6" creationId="{E489A89E-6E81-490A-818B-C1E9BF87B4F0}"/>
          </ac:spMkLst>
        </pc:spChg>
        <pc:spChg chg="add mod">
          <ac:chgData name="이 광희" userId="176097582386f618" providerId="LiveId" clId="{AA271BDF-5F7E-41FB-95F6-9CD58778FCC9}" dt="2021-04-27T16:56:20.669" v="637" actId="20577"/>
          <ac:spMkLst>
            <pc:docMk/>
            <pc:sldMk cId="3589242367" sldId="357"/>
            <ac:spMk id="8" creationId="{33B1FB24-933B-4BEF-BC37-B17918E73ABB}"/>
          </ac:spMkLst>
        </pc:spChg>
        <pc:spChg chg="mod">
          <ac:chgData name="이 광희" userId="176097582386f618" providerId="LiveId" clId="{AA271BDF-5F7E-41FB-95F6-9CD58778FCC9}" dt="2021-04-27T16:37:38.987" v="404" actId="20577"/>
          <ac:spMkLst>
            <pc:docMk/>
            <pc:sldMk cId="3589242367" sldId="357"/>
            <ac:spMk id="15" creationId="{8B6F35FB-CC88-F841-B24E-1DA42009DFA9}"/>
          </ac:spMkLst>
        </pc:spChg>
        <pc:picChg chg="mod">
          <ac:chgData name="이 광희" userId="176097582386f618" providerId="LiveId" clId="{AA271BDF-5F7E-41FB-95F6-9CD58778FCC9}" dt="2021-04-27T16:44:51.007" v="489" actId="1038"/>
          <ac:picMkLst>
            <pc:docMk/>
            <pc:sldMk cId="3589242367" sldId="357"/>
            <ac:picMk id="2" creationId="{F4856955-F6B7-48BE-AD88-1100F4344C36}"/>
          </ac:picMkLst>
        </pc:picChg>
        <pc:picChg chg="add mod">
          <ac:chgData name="이 광희" userId="176097582386f618" providerId="LiveId" clId="{AA271BDF-5F7E-41FB-95F6-9CD58778FCC9}" dt="2021-04-27T16:46:51.409" v="511" actId="1076"/>
          <ac:picMkLst>
            <pc:docMk/>
            <pc:sldMk cId="3589242367" sldId="357"/>
            <ac:picMk id="7" creationId="{1BBD15C5-DF15-45C6-BAF6-091B28B752A7}"/>
          </ac:picMkLst>
        </pc:picChg>
        <pc:picChg chg="add mod">
          <ac:chgData name="이 광희" userId="176097582386f618" providerId="LiveId" clId="{AA271BDF-5F7E-41FB-95F6-9CD58778FCC9}" dt="2021-04-27T16:47:02.913" v="514" actId="1076"/>
          <ac:picMkLst>
            <pc:docMk/>
            <pc:sldMk cId="3589242367" sldId="357"/>
            <ac:picMk id="1026" creationId="{7271CD3B-F96E-4607-B1D6-33C3570095C5}"/>
          </ac:picMkLst>
        </pc:picChg>
        <pc:cxnChg chg="mod">
          <ac:chgData name="이 광희" userId="176097582386f618" providerId="LiveId" clId="{AA271BDF-5F7E-41FB-95F6-9CD58778FCC9}" dt="2021-04-27T16:44:51.007" v="489" actId="1038"/>
          <ac:cxnSpMkLst>
            <pc:docMk/>
            <pc:sldMk cId="3589242367" sldId="357"/>
            <ac:cxnSpMk id="5" creationId="{43F7266C-75F3-4EB4-AA21-A01209B00230}"/>
          </ac:cxnSpMkLst>
        </pc:cxnChg>
      </pc:sldChg>
      <pc:sldChg chg="del">
        <pc:chgData name="이 광희" userId="176097582386f618" providerId="LiveId" clId="{AA271BDF-5F7E-41FB-95F6-9CD58778FCC9}" dt="2021-04-27T16:51:01.595" v="520" actId="47"/>
        <pc:sldMkLst>
          <pc:docMk/>
          <pc:sldMk cId="3178165320" sldId="361"/>
        </pc:sldMkLst>
      </pc:sldChg>
      <pc:sldChg chg="del">
        <pc:chgData name="이 광희" userId="176097582386f618" providerId="LiveId" clId="{AA271BDF-5F7E-41FB-95F6-9CD58778FCC9}" dt="2021-04-27T16:51:02.257" v="521" actId="47"/>
        <pc:sldMkLst>
          <pc:docMk/>
          <pc:sldMk cId="1164238594" sldId="363"/>
        </pc:sldMkLst>
      </pc:sldChg>
      <pc:sldChg chg="del">
        <pc:chgData name="이 광희" userId="176097582386f618" providerId="LiveId" clId="{AA271BDF-5F7E-41FB-95F6-9CD58778FCC9}" dt="2021-04-27T16:51:02.974" v="522" actId="47"/>
        <pc:sldMkLst>
          <pc:docMk/>
          <pc:sldMk cId="2651492894" sldId="364"/>
        </pc:sldMkLst>
      </pc:sldChg>
      <pc:sldChg chg="del">
        <pc:chgData name="이 광희" userId="176097582386f618" providerId="LiveId" clId="{AA271BDF-5F7E-41FB-95F6-9CD58778FCC9}" dt="2021-04-27T16:50:52.418" v="517" actId="47"/>
        <pc:sldMkLst>
          <pc:docMk/>
          <pc:sldMk cId="2312300304" sldId="365"/>
        </pc:sldMkLst>
      </pc:sldChg>
      <pc:sldChg chg="del">
        <pc:chgData name="이 광희" userId="176097582386f618" providerId="LiveId" clId="{AA271BDF-5F7E-41FB-95F6-9CD58778FCC9}" dt="2021-04-27T16:50:54.765" v="518" actId="47"/>
        <pc:sldMkLst>
          <pc:docMk/>
          <pc:sldMk cId="2196629680" sldId="366"/>
        </pc:sldMkLst>
      </pc:sldChg>
      <pc:sldChg chg="del">
        <pc:chgData name="이 광희" userId="176097582386f618" providerId="LiveId" clId="{AA271BDF-5F7E-41FB-95F6-9CD58778FCC9}" dt="2021-04-27T16:41:52.992" v="416" actId="47"/>
        <pc:sldMkLst>
          <pc:docMk/>
          <pc:sldMk cId="3899477750" sldId="367"/>
        </pc:sldMkLst>
      </pc:sldChg>
      <pc:sldChg chg="del">
        <pc:chgData name="이 광희" userId="176097582386f618" providerId="LiveId" clId="{AA271BDF-5F7E-41FB-95F6-9CD58778FCC9}" dt="2021-04-27T16:50:48.240" v="516" actId="47"/>
        <pc:sldMkLst>
          <pc:docMk/>
          <pc:sldMk cId="2655206547" sldId="368"/>
        </pc:sldMkLst>
      </pc:sldChg>
      <pc:sldChg chg="addSp delSp modSp add del mod modNotesTx">
        <pc:chgData name="이 광희" userId="176097582386f618" providerId="LiveId" clId="{AA271BDF-5F7E-41FB-95F6-9CD58778FCC9}" dt="2021-04-27T17:21:43.563" v="1000"/>
        <pc:sldMkLst>
          <pc:docMk/>
          <pc:sldMk cId="214899348" sldId="369"/>
        </pc:sldMkLst>
        <pc:spChg chg="mod">
          <ac:chgData name="이 광희" userId="176097582386f618" providerId="LiveId" clId="{AA271BDF-5F7E-41FB-95F6-9CD58778FCC9}" dt="2021-04-27T17:18:12.081" v="985" actId="15"/>
          <ac:spMkLst>
            <pc:docMk/>
            <pc:sldMk cId="214899348" sldId="369"/>
            <ac:spMk id="3" creationId="{AF201A6E-8871-4D04-B007-C54A0749DC09}"/>
          </ac:spMkLst>
        </pc:spChg>
        <pc:spChg chg="mod">
          <ac:chgData name="이 광희" userId="176097582386f618" providerId="LiveId" clId="{AA271BDF-5F7E-41FB-95F6-9CD58778FCC9}" dt="2021-04-27T17:16:03.521" v="970" actId="20577"/>
          <ac:spMkLst>
            <pc:docMk/>
            <pc:sldMk cId="214899348" sldId="369"/>
            <ac:spMk id="15" creationId="{8B6F35FB-CC88-F841-B24E-1DA42009DFA9}"/>
          </ac:spMkLst>
        </pc:spChg>
        <pc:picChg chg="add del">
          <ac:chgData name="이 광희" userId="176097582386f618" providerId="LiveId" clId="{AA271BDF-5F7E-41FB-95F6-9CD58778FCC9}" dt="2021-04-27T17:17:07.902" v="979" actId="478"/>
          <ac:picMkLst>
            <pc:docMk/>
            <pc:sldMk cId="214899348" sldId="369"/>
            <ac:picMk id="2" creationId="{BCF7DC21-8348-4E6C-B6A9-A69DA5D24227}"/>
          </ac:picMkLst>
        </pc:picChg>
        <pc:picChg chg="add del">
          <ac:chgData name="이 광희" userId="176097582386f618" providerId="LiveId" clId="{AA271BDF-5F7E-41FB-95F6-9CD58778FCC9}" dt="2021-04-27T17:17:08.570" v="980" actId="478"/>
          <ac:picMkLst>
            <pc:docMk/>
            <pc:sldMk cId="214899348" sldId="369"/>
            <ac:picMk id="4" creationId="{752FD53E-1F63-4BDF-ABB8-7614AF8EA4E3}"/>
          </ac:picMkLst>
        </pc:picChg>
      </pc:sldChg>
      <pc:sldChg chg="del">
        <pc:chgData name="이 광희" userId="176097582386f618" providerId="LiveId" clId="{AA271BDF-5F7E-41FB-95F6-9CD58778FCC9}" dt="2021-04-27T17:35:59.535" v="1240" actId="47"/>
        <pc:sldMkLst>
          <pc:docMk/>
          <pc:sldMk cId="4182054716" sldId="370"/>
        </pc:sldMkLst>
      </pc:sldChg>
      <pc:sldChg chg="add del">
        <pc:chgData name="이 광희" userId="176097582386f618" providerId="LiveId" clId="{AA271BDF-5F7E-41FB-95F6-9CD58778FCC9}" dt="2021-04-27T17:18:48.058" v="986" actId="47"/>
        <pc:sldMkLst>
          <pc:docMk/>
          <pc:sldMk cId="1252871917" sldId="371"/>
        </pc:sldMkLst>
      </pc:sldChg>
      <pc:sldChg chg="addSp modSp mod modAnim modNotesTx">
        <pc:chgData name="이 광희" userId="176097582386f618" providerId="LiveId" clId="{AA271BDF-5F7E-41FB-95F6-9CD58778FCC9}" dt="2021-04-27T17:35:39.032" v="1238"/>
        <pc:sldMkLst>
          <pc:docMk/>
          <pc:sldMk cId="1816580561" sldId="372"/>
        </pc:sldMkLst>
        <pc:spChg chg="add mod">
          <ac:chgData name="이 광희" userId="176097582386f618" providerId="LiveId" clId="{AA271BDF-5F7E-41FB-95F6-9CD58778FCC9}" dt="2021-04-27T17:27:43.519" v="1054" actId="1582"/>
          <ac:spMkLst>
            <pc:docMk/>
            <pc:sldMk cId="1816580561" sldId="372"/>
            <ac:spMk id="2" creationId="{53636D86-A6BA-4A8A-AE2C-FBB5DCFA15E1}"/>
          </ac:spMkLst>
        </pc:spChg>
        <pc:spChg chg="mod">
          <ac:chgData name="이 광희" userId="176097582386f618" providerId="LiveId" clId="{AA271BDF-5F7E-41FB-95F6-9CD58778FCC9}" dt="2021-04-27T17:23:20.796" v="1041" actId="20577"/>
          <ac:spMkLst>
            <pc:docMk/>
            <pc:sldMk cId="1816580561" sldId="372"/>
            <ac:spMk id="3" creationId="{AF201A6E-8871-4D04-B007-C54A0749DC09}"/>
          </ac:spMkLst>
        </pc:spChg>
        <pc:spChg chg="add mod">
          <ac:chgData name="이 광희" userId="176097582386f618" providerId="LiveId" clId="{AA271BDF-5F7E-41FB-95F6-9CD58778FCC9}" dt="2021-04-27T17:30:39.552" v="1063" actId="207"/>
          <ac:spMkLst>
            <pc:docMk/>
            <pc:sldMk cId="1816580561" sldId="372"/>
            <ac:spMk id="4" creationId="{472C2493-542E-44C5-8AE6-D0EF15E38AC8}"/>
          </ac:spMkLst>
        </pc:spChg>
        <pc:spChg chg="add mod">
          <ac:chgData name="이 광희" userId="176097582386f618" providerId="LiveId" clId="{AA271BDF-5F7E-41FB-95F6-9CD58778FCC9}" dt="2021-04-27T17:33:43.437" v="1234" actId="1076"/>
          <ac:spMkLst>
            <pc:docMk/>
            <pc:sldMk cId="1816580561" sldId="372"/>
            <ac:spMk id="5" creationId="{1BEDDDBD-86A2-4F46-A5D8-156F7DFB1846}"/>
          </ac:spMkLst>
        </pc:spChg>
        <pc:spChg chg="add mod">
          <ac:chgData name="이 광희" userId="176097582386f618" providerId="LiveId" clId="{AA271BDF-5F7E-41FB-95F6-9CD58778FCC9}" dt="2021-04-27T17:27:43.519" v="1054" actId="1582"/>
          <ac:spMkLst>
            <pc:docMk/>
            <pc:sldMk cId="1816580561" sldId="372"/>
            <ac:spMk id="10" creationId="{07B723C3-8084-47F9-A00B-12DF014D4095}"/>
          </ac:spMkLst>
        </pc:spChg>
        <pc:spChg chg="add mod">
          <ac:chgData name="이 광희" userId="176097582386f618" providerId="LiveId" clId="{AA271BDF-5F7E-41FB-95F6-9CD58778FCC9}" dt="2021-04-27T17:35:31.769" v="1237" actId="1076"/>
          <ac:spMkLst>
            <pc:docMk/>
            <pc:sldMk cId="1816580561" sldId="372"/>
            <ac:spMk id="13" creationId="{EA55FA7C-3D23-40D0-8C69-DC467EAC173A}"/>
          </ac:spMkLst>
        </pc:spChg>
        <pc:spChg chg="mod">
          <ac:chgData name="이 광희" userId="176097582386f618" providerId="LiveId" clId="{AA271BDF-5F7E-41FB-95F6-9CD58778FCC9}" dt="2021-04-27T17:19:01.561" v="987"/>
          <ac:spMkLst>
            <pc:docMk/>
            <pc:sldMk cId="1816580561" sldId="372"/>
            <ac:spMk id="15" creationId="{8B6F35FB-CC88-F841-B24E-1DA42009DFA9}"/>
          </ac:spMkLst>
        </pc:spChg>
      </pc:sldChg>
      <pc:sldChg chg="del">
        <pc:chgData name="이 광희" userId="176097582386f618" providerId="LiveId" clId="{AA271BDF-5F7E-41FB-95F6-9CD58778FCC9}" dt="2021-04-27T17:35:46.131" v="1239" actId="47"/>
        <pc:sldMkLst>
          <pc:docMk/>
          <pc:sldMk cId="1936612341" sldId="373"/>
        </pc:sldMkLst>
      </pc:sldChg>
      <pc:sldChg chg="modSp mod">
        <pc:chgData name="이 광희" userId="176097582386f618" providerId="LiveId" clId="{AA271BDF-5F7E-41FB-95F6-9CD58778FCC9}" dt="2021-04-27T18:00:44.819" v="1476" actId="20577"/>
        <pc:sldMkLst>
          <pc:docMk/>
          <pc:sldMk cId="63765157" sldId="374"/>
        </pc:sldMkLst>
        <pc:spChg chg="mod">
          <ac:chgData name="이 광희" userId="176097582386f618" providerId="LiveId" clId="{AA271BDF-5F7E-41FB-95F6-9CD58778FCC9}" dt="2021-04-27T18:00:44.819" v="1476" actId="20577"/>
          <ac:spMkLst>
            <pc:docMk/>
            <pc:sldMk cId="63765157" sldId="374"/>
            <ac:spMk id="3" creationId="{DE581191-B29F-4F43-B9A7-B59028595297}"/>
          </ac:spMkLst>
        </pc:spChg>
        <pc:spChg chg="mod">
          <ac:chgData name="이 광희" userId="176097582386f618" providerId="LiveId" clId="{AA271BDF-5F7E-41FB-95F6-9CD58778FCC9}" dt="2021-04-27T17:38:17.261" v="1261" actId="20577"/>
          <ac:spMkLst>
            <pc:docMk/>
            <pc:sldMk cId="63765157" sldId="374"/>
            <ac:spMk id="5" creationId="{69CF4052-8B56-4377-9E63-6DD57AAB4650}"/>
          </ac:spMkLst>
        </pc:spChg>
      </pc:sldChg>
      <pc:sldChg chg="addSp delSp modSp mod">
        <pc:chgData name="이 광희" userId="176097582386f618" providerId="LiveId" clId="{AA271BDF-5F7E-41FB-95F6-9CD58778FCC9}" dt="2021-04-27T19:53:27.646" v="2293" actId="1076"/>
        <pc:sldMkLst>
          <pc:docMk/>
          <pc:sldMk cId="3522262637" sldId="375"/>
        </pc:sldMkLst>
        <pc:spChg chg="mod">
          <ac:chgData name="이 광희" userId="176097582386f618" providerId="LiveId" clId="{AA271BDF-5F7E-41FB-95F6-9CD58778FCC9}" dt="2021-04-27T19:53:22.777" v="2289" actId="403"/>
          <ac:spMkLst>
            <pc:docMk/>
            <pc:sldMk cId="3522262637" sldId="375"/>
            <ac:spMk id="3" creationId="{7405ED36-4EDD-41A5-A8A5-D1E6CB40670D}"/>
          </ac:spMkLst>
        </pc:spChg>
        <pc:spChg chg="del">
          <ac:chgData name="이 광희" userId="176097582386f618" providerId="LiveId" clId="{AA271BDF-5F7E-41FB-95F6-9CD58778FCC9}" dt="2021-04-27T18:10:09.254" v="1496" actId="478"/>
          <ac:spMkLst>
            <pc:docMk/>
            <pc:sldMk cId="3522262637" sldId="375"/>
            <ac:spMk id="6" creationId="{353FC34E-8782-472A-A251-0C6577EFB34A}"/>
          </ac:spMkLst>
        </pc:spChg>
        <pc:spChg chg="del">
          <ac:chgData name="이 광희" userId="176097582386f618" providerId="LiveId" clId="{AA271BDF-5F7E-41FB-95F6-9CD58778FCC9}" dt="2021-04-27T18:10:07.681" v="1495" actId="478"/>
          <ac:spMkLst>
            <pc:docMk/>
            <pc:sldMk cId="3522262637" sldId="375"/>
            <ac:spMk id="7" creationId="{419E2F86-22B2-4D80-BBEB-347D7FD8F81E}"/>
          </ac:spMkLst>
        </pc:spChg>
        <pc:spChg chg="add del">
          <ac:chgData name="이 광희" userId="176097582386f618" providerId="LiveId" clId="{AA271BDF-5F7E-41FB-95F6-9CD58778FCC9}" dt="2021-04-27T18:10:00.760" v="1493" actId="478"/>
          <ac:spMkLst>
            <pc:docMk/>
            <pc:sldMk cId="3522262637" sldId="375"/>
            <ac:spMk id="9" creationId="{13955DEC-0575-4CD3-A42C-C280F8C5F3CB}"/>
          </ac:spMkLst>
        </pc:spChg>
        <pc:picChg chg="mod">
          <ac:chgData name="이 광희" userId="176097582386f618" providerId="LiveId" clId="{AA271BDF-5F7E-41FB-95F6-9CD58778FCC9}" dt="2021-04-27T19:53:27.646" v="2293" actId="1076"/>
          <ac:picMkLst>
            <pc:docMk/>
            <pc:sldMk cId="3522262637" sldId="375"/>
            <ac:picMk id="2" creationId="{1D0BD9F3-9F6D-4CCC-BB4B-16C0BAFB3163}"/>
          </ac:picMkLst>
        </pc:picChg>
        <pc:picChg chg="del">
          <ac:chgData name="이 광희" userId="176097582386f618" providerId="LiveId" clId="{AA271BDF-5F7E-41FB-95F6-9CD58778FCC9}" dt="2021-04-27T18:10:07.681" v="1495" actId="478"/>
          <ac:picMkLst>
            <pc:docMk/>
            <pc:sldMk cId="3522262637" sldId="375"/>
            <ac:picMk id="4" creationId="{169770C5-D5C0-4FC1-9EB1-B8E70470FA73}"/>
          </ac:picMkLst>
        </pc:picChg>
      </pc:sldChg>
      <pc:sldChg chg="addSp delSp modSp mod modAnim modNotesTx">
        <pc:chgData name="이 광희" userId="176097582386f618" providerId="LiveId" clId="{AA271BDF-5F7E-41FB-95F6-9CD58778FCC9}" dt="2021-04-27T20:03:17.209" v="2732"/>
        <pc:sldMkLst>
          <pc:docMk/>
          <pc:sldMk cId="2570087417" sldId="376"/>
        </pc:sldMkLst>
        <pc:spChg chg="mod">
          <ac:chgData name="이 광희" userId="176097582386f618" providerId="LiveId" clId="{AA271BDF-5F7E-41FB-95F6-9CD58778FCC9}" dt="2021-04-27T19:52:41.634" v="2252" actId="403"/>
          <ac:spMkLst>
            <pc:docMk/>
            <pc:sldMk cId="2570087417" sldId="376"/>
            <ac:spMk id="3" creationId="{C1810852-4A71-4908-B255-20C7E4EC1B92}"/>
          </ac:spMkLst>
        </pc:spChg>
        <pc:spChg chg="del">
          <ac:chgData name="이 광희" userId="176097582386f618" providerId="LiveId" clId="{AA271BDF-5F7E-41FB-95F6-9CD58778FCC9}" dt="2021-04-27T18:49:39.414" v="1588" actId="478"/>
          <ac:spMkLst>
            <pc:docMk/>
            <pc:sldMk cId="2570087417" sldId="376"/>
            <ac:spMk id="4" creationId="{B5EA6379-954C-40CC-990E-B960B8789FA6}"/>
          </ac:spMkLst>
        </pc:spChg>
        <pc:spChg chg="add mod">
          <ac:chgData name="이 광희" userId="176097582386f618" providerId="LiveId" clId="{AA271BDF-5F7E-41FB-95F6-9CD58778FCC9}" dt="2021-04-27T19:03:42.214" v="1787"/>
          <ac:spMkLst>
            <pc:docMk/>
            <pc:sldMk cId="2570087417" sldId="376"/>
            <ac:spMk id="6" creationId="{D0F6D131-7D6F-48D7-8379-7E47104154F3}"/>
          </ac:spMkLst>
        </pc:spChg>
        <pc:spChg chg="add mod">
          <ac:chgData name="이 광희" userId="176097582386f618" providerId="LiveId" clId="{AA271BDF-5F7E-41FB-95F6-9CD58778FCC9}" dt="2021-04-27T19:06:26.399" v="1904" actId="20577"/>
          <ac:spMkLst>
            <pc:docMk/>
            <pc:sldMk cId="2570087417" sldId="376"/>
            <ac:spMk id="7" creationId="{CE7D2B1F-326D-487B-A7A0-99814459F793}"/>
          </ac:spMkLst>
        </pc:spChg>
        <pc:picChg chg="mod">
          <ac:chgData name="이 광희" userId="176097582386f618" providerId="LiveId" clId="{AA271BDF-5F7E-41FB-95F6-9CD58778FCC9}" dt="2021-04-27T19:52:52.134" v="2257" actId="14100"/>
          <ac:picMkLst>
            <pc:docMk/>
            <pc:sldMk cId="2570087417" sldId="376"/>
            <ac:picMk id="2" creationId="{59076B72-BC5D-4A89-97FC-F8F103911A59}"/>
          </ac:picMkLst>
        </pc:picChg>
        <pc:picChg chg="add mod modCrop">
          <ac:chgData name="이 광희" userId="176097582386f618" providerId="LiveId" clId="{AA271BDF-5F7E-41FB-95F6-9CD58778FCC9}" dt="2021-04-27T19:52:53.912" v="2258" actId="1076"/>
          <ac:picMkLst>
            <pc:docMk/>
            <pc:sldMk cId="2570087417" sldId="376"/>
            <ac:picMk id="8" creationId="{5FF1A225-1846-4363-AF51-8FAEA7D39F84}"/>
          </ac:picMkLst>
        </pc:picChg>
      </pc:sldChg>
      <pc:sldChg chg="addSp delSp modSp mod">
        <pc:chgData name="이 광희" userId="176097582386f618" providerId="LiveId" clId="{AA271BDF-5F7E-41FB-95F6-9CD58778FCC9}" dt="2021-04-27T18:00:40.378" v="1472" actId="20577"/>
        <pc:sldMkLst>
          <pc:docMk/>
          <pc:sldMk cId="3213924548" sldId="377"/>
        </pc:sldMkLst>
        <pc:spChg chg="mod">
          <ac:chgData name="이 광희" userId="176097582386f618" providerId="LiveId" clId="{AA271BDF-5F7E-41FB-95F6-9CD58778FCC9}" dt="2021-04-27T18:00:40.378" v="1472" actId="20577"/>
          <ac:spMkLst>
            <pc:docMk/>
            <pc:sldMk cId="3213924548" sldId="377"/>
            <ac:spMk id="3" creationId="{DE581191-B29F-4F43-B9A7-B59028595297}"/>
          </ac:spMkLst>
        </pc:spChg>
        <pc:spChg chg="del">
          <ac:chgData name="이 광희" userId="176097582386f618" providerId="LiveId" clId="{AA271BDF-5F7E-41FB-95F6-9CD58778FCC9}" dt="2021-04-27T17:46:50.536" v="1289" actId="478"/>
          <ac:spMkLst>
            <pc:docMk/>
            <pc:sldMk cId="3213924548" sldId="377"/>
            <ac:spMk id="4" creationId="{F122A2A5-911B-41A6-8CF3-5FAF3885D94C}"/>
          </ac:spMkLst>
        </pc:spChg>
        <pc:spChg chg="del mod">
          <ac:chgData name="이 광희" userId="176097582386f618" providerId="LiveId" clId="{AA271BDF-5F7E-41FB-95F6-9CD58778FCC9}" dt="2021-04-27T17:46:55.805" v="1316" actId="478"/>
          <ac:spMkLst>
            <pc:docMk/>
            <pc:sldMk cId="3213924548" sldId="377"/>
            <ac:spMk id="7" creationId="{F36796E1-A2BA-49F9-8E1F-11E64CF5DBE2}"/>
          </ac:spMkLst>
        </pc:spChg>
        <pc:spChg chg="add del mod">
          <ac:chgData name="이 광희" userId="176097582386f618" providerId="LiveId" clId="{AA271BDF-5F7E-41FB-95F6-9CD58778FCC9}" dt="2021-04-27T17:46:55.805" v="1316" actId="478"/>
          <ac:spMkLst>
            <pc:docMk/>
            <pc:sldMk cId="3213924548" sldId="377"/>
            <ac:spMk id="9" creationId="{A0BDC72D-F9F7-45CF-929C-3C37C8DA4F67}"/>
          </ac:spMkLst>
        </pc:spChg>
        <pc:spChg chg="add del mod">
          <ac:chgData name="이 광희" userId="176097582386f618" providerId="LiveId" clId="{AA271BDF-5F7E-41FB-95F6-9CD58778FCC9}" dt="2021-04-27T17:46:55.805" v="1316" actId="478"/>
          <ac:spMkLst>
            <pc:docMk/>
            <pc:sldMk cId="3213924548" sldId="377"/>
            <ac:spMk id="10" creationId="{9FC2E1A7-6E47-410F-8B21-86F9DEBE7E66}"/>
          </ac:spMkLst>
        </pc:spChg>
        <pc:spChg chg="add mod">
          <ac:chgData name="이 광희" userId="176097582386f618" providerId="LiveId" clId="{AA271BDF-5F7E-41FB-95F6-9CD58778FCC9}" dt="2021-04-27T17:47:09.395" v="1320" actId="1076"/>
          <ac:spMkLst>
            <pc:docMk/>
            <pc:sldMk cId="3213924548" sldId="377"/>
            <ac:spMk id="12" creationId="{CCD7E5E6-2F88-426C-A455-524D7AF49283}"/>
          </ac:spMkLst>
        </pc:spChg>
        <pc:spChg chg="add mod">
          <ac:chgData name="이 광희" userId="176097582386f618" providerId="LiveId" clId="{AA271BDF-5F7E-41FB-95F6-9CD58778FCC9}" dt="2021-04-27T17:47:11.186" v="1321" actId="1076"/>
          <ac:spMkLst>
            <pc:docMk/>
            <pc:sldMk cId="3213924548" sldId="377"/>
            <ac:spMk id="13" creationId="{1B68B3C4-1C63-4573-8B40-DDC38F428502}"/>
          </ac:spMkLst>
        </pc:spChg>
        <pc:picChg chg="del">
          <ac:chgData name="이 광희" userId="176097582386f618" providerId="LiveId" clId="{AA271BDF-5F7E-41FB-95F6-9CD58778FCC9}" dt="2021-04-27T17:46:50.053" v="1288" actId="478"/>
          <ac:picMkLst>
            <pc:docMk/>
            <pc:sldMk cId="3213924548" sldId="377"/>
            <ac:picMk id="2" creationId="{0F45D741-871E-4FB4-97F3-A67312FC773B}"/>
          </ac:picMkLst>
        </pc:picChg>
        <pc:picChg chg="add del mod">
          <ac:chgData name="이 광희" userId="176097582386f618" providerId="LiveId" clId="{AA271BDF-5F7E-41FB-95F6-9CD58778FCC9}" dt="2021-04-27T17:46:55.805" v="1316" actId="478"/>
          <ac:picMkLst>
            <pc:docMk/>
            <pc:sldMk cId="3213924548" sldId="377"/>
            <ac:picMk id="8" creationId="{93C06BC9-F768-4E37-92B5-CBA55FFF14BF}"/>
          </ac:picMkLst>
        </pc:picChg>
        <pc:picChg chg="add mod">
          <ac:chgData name="이 광희" userId="176097582386f618" providerId="LiveId" clId="{AA271BDF-5F7E-41FB-95F6-9CD58778FCC9}" dt="2021-04-27T17:47:01.172" v="1317"/>
          <ac:picMkLst>
            <pc:docMk/>
            <pc:sldMk cId="3213924548" sldId="377"/>
            <ac:picMk id="11" creationId="{99B011C3-05F8-4E9D-9208-A83F95607FEA}"/>
          </ac:picMkLst>
        </pc:picChg>
      </pc:sldChg>
      <pc:sldChg chg="addSp delSp modSp mod">
        <pc:chgData name="이 광희" userId="176097582386f618" providerId="LiveId" clId="{AA271BDF-5F7E-41FB-95F6-9CD58778FCC9}" dt="2021-04-27T18:00:36.294" v="1468" actId="20577"/>
        <pc:sldMkLst>
          <pc:docMk/>
          <pc:sldMk cId="1765487413" sldId="378"/>
        </pc:sldMkLst>
        <pc:spChg chg="del mod">
          <ac:chgData name="이 광희" userId="176097582386f618" providerId="LiveId" clId="{AA271BDF-5F7E-41FB-95F6-9CD58778FCC9}" dt="2021-04-27T17:52:25.165" v="1350" actId="478"/>
          <ac:spMkLst>
            <pc:docMk/>
            <pc:sldMk cId="1765487413" sldId="378"/>
            <ac:spMk id="3" creationId="{DE581191-B29F-4F43-B9A7-B59028595297}"/>
          </ac:spMkLst>
        </pc:spChg>
        <pc:spChg chg="mod">
          <ac:chgData name="이 광희" userId="176097582386f618" providerId="LiveId" clId="{AA271BDF-5F7E-41FB-95F6-9CD58778FCC9}" dt="2021-04-27T17:46:33.250" v="1284" actId="14100"/>
          <ac:spMkLst>
            <pc:docMk/>
            <pc:sldMk cId="1765487413" sldId="378"/>
            <ac:spMk id="4" creationId="{F122A2A5-911B-41A6-8CF3-5FAF3885D94C}"/>
          </ac:spMkLst>
        </pc:spChg>
        <pc:spChg chg="mod">
          <ac:chgData name="이 광희" userId="176097582386f618" providerId="LiveId" clId="{AA271BDF-5F7E-41FB-95F6-9CD58778FCC9}" dt="2021-04-27T17:46:40.572" v="1286" actId="14100"/>
          <ac:spMkLst>
            <pc:docMk/>
            <pc:sldMk cId="1765487413" sldId="378"/>
            <ac:spMk id="7" creationId="{F36796E1-A2BA-49F9-8E1F-11E64CF5DBE2}"/>
          </ac:spMkLst>
        </pc:spChg>
        <pc:spChg chg="add mod">
          <ac:chgData name="이 광희" userId="176097582386f618" providerId="LiveId" clId="{AA271BDF-5F7E-41FB-95F6-9CD58778FCC9}" dt="2021-04-27T18:00:36.294" v="1468" actId="20577"/>
          <ac:spMkLst>
            <pc:docMk/>
            <pc:sldMk cId="1765487413" sldId="378"/>
            <ac:spMk id="8" creationId="{5D53C99E-F452-400B-8CCE-D7A3282F9698}"/>
          </ac:spMkLst>
        </pc:spChg>
        <pc:picChg chg="mod">
          <ac:chgData name="이 광희" userId="176097582386f618" providerId="LiveId" clId="{AA271BDF-5F7E-41FB-95F6-9CD58778FCC9}" dt="2021-04-27T17:46:23.983" v="1282" actId="1076"/>
          <ac:picMkLst>
            <pc:docMk/>
            <pc:sldMk cId="1765487413" sldId="378"/>
            <ac:picMk id="2" creationId="{0F45D741-871E-4FB4-97F3-A67312FC773B}"/>
          </ac:picMkLst>
        </pc:picChg>
      </pc:sldChg>
      <pc:sldChg chg="addSp delSp modSp mod">
        <pc:chgData name="이 광희" userId="176097582386f618" providerId="LiveId" clId="{AA271BDF-5F7E-41FB-95F6-9CD58778FCC9}" dt="2021-04-27T18:00:31.436" v="1460" actId="20577"/>
        <pc:sldMkLst>
          <pc:docMk/>
          <pc:sldMk cId="351531056" sldId="379"/>
        </pc:sldMkLst>
        <pc:spChg chg="del">
          <ac:chgData name="이 광희" userId="176097582386f618" providerId="LiveId" clId="{AA271BDF-5F7E-41FB-95F6-9CD58778FCC9}" dt="2021-04-27T17:53:19.986" v="1360" actId="478"/>
          <ac:spMkLst>
            <pc:docMk/>
            <pc:sldMk cId="351531056" sldId="379"/>
            <ac:spMk id="3" creationId="{DE581191-B29F-4F43-B9A7-B59028595297}"/>
          </ac:spMkLst>
        </pc:spChg>
        <pc:spChg chg="del">
          <ac:chgData name="이 광희" userId="176097582386f618" providerId="LiveId" clId="{AA271BDF-5F7E-41FB-95F6-9CD58778FCC9}" dt="2021-04-27T17:47:18.965" v="1322" actId="478"/>
          <ac:spMkLst>
            <pc:docMk/>
            <pc:sldMk cId="351531056" sldId="379"/>
            <ac:spMk id="4" creationId="{F122A2A5-911B-41A6-8CF3-5FAF3885D94C}"/>
          </ac:spMkLst>
        </pc:spChg>
        <pc:spChg chg="del">
          <ac:chgData name="이 광희" userId="176097582386f618" providerId="LiveId" clId="{AA271BDF-5F7E-41FB-95F6-9CD58778FCC9}" dt="2021-04-27T17:47:18.965" v="1322" actId="478"/>
          <ac:spMkLst>
            <pc:docMk/>
            <pc:sldMk cId="351531056" sldId="379"/>
            <ac:spMk id="7" creationId="{F36796E1-A2BA-49F9-8E1F-11E64CF5DBE2}"/>
          </ac:spMkLst>
        </pc:spChg>
        <pc:spChg chg="add mod">
          <ac:chgData name="이 광희" userId="176097582386f618" providerId="LiveId" clId="{AA271BDF-5F7E-41FB-95F6-9CD58778FCC9}" dt="2021-04-27T17:47:34.302" v="1325" actId="14100"/>
          <ac:spMkLst>
            <pc:docMk/>
            <pc:sldMk cId="351531056" sldId="379"/>
            <ac:spMk id="9" creationId="{8CB0745E-5EEC-4E97-ADCB-ED10AD701872}"/>
          </ac:spMkLst>
        </pc:spChg>
        <pc:spChg chg="add mod">
          <ac:chgData name="이 광희" userId="176097582386f618" providerId="LiveId" clId="{AA271BDF-5F7E-41FB-95F6-9CD58778FCC9}" dt="2021-04-27T17:50:57.824" v="1326" actId="14100"/>
          <ac:spMkLst>
            <pc:docMk/>
            <pc:sldMk cId="351531056" sldId="379"/>
            <ac:spMk id="10" creationId="{62C1141C-81D8-4ACD-AE4B-055391A7A547}"/>
          </ac:spMkLst>
        </pc:spChg>
        <pc:spChg chg="add mod">
          <ac:chgData name="이 광희" userId="176097582386f618" providerId="LiveId" clId="{AA271BDF-5F7E-41FB-95F6-9CD58778FCC9}" dt="2021-04-27T18:00:31.436" v="1460" actId="20577"/>
          <ac:spMkLst>
            <pc:docMk/>
            <pc:sldMk cId="351531056" sldId="379"/>
            <ac:spMk id="11" creationId="{036332F9-0F6C-4B9D-BCAB-B3CEE6AAB7D5}"/>
          </ac:spMkLst>
        </pc:spChg>
        <pc:picChg chg="del">
          <ac:chgData name="이 광희" userId="176097582386f618" providerId="LiveId" clId="{AA271BDF-5F7E-41FB-95F6-9CD58778FCC9}" dt="2021-04-27T17:47:18.965" v="1322" actId="478"/>
          <ac:picMkLst>
            <pc:docMk/>
            <pc:sldMk cId="351531056" sldId="379"/>
            <ac:picMk id="2" creationId="{0F45D741-871E-4FB4-97F3-A67312FC773B}"/>
          </ac:picMkLst>
        </pc:picChg>
        <pc:picChg chg="add mod">
          <ac:chgData name="이 광희" userId="176097582386f618" providerId="LiveId" clId="{AA271BDF-5F7E-41FB-95F6-9CD58778FCC9}" dt="2021-04-27T17:47:23.842" v="1323"/>
          <ac:picMkLst>
            <pc:docMk/>
            <pc:sldMk cId="351531056" sldId="379"/>
            <ac:picMk id="8" creationId="{6927018B-34EF-40A2-B03F-838CA8A780C5}"/>
          </ac:picMkLst>
        </pc:picChg>
      </pc:sldChg>
      <pc:sldChg chg="addSp delSp modSp mod modAnim">
        <pc:chgData name="이 광희" userId="176097582386f618" providerId="LiveId" clId="{AA271BDF-5F7E-41FB-95F6-9CD58778FCC9}" dt="2021-04-27T18:00:27.582" v="1456" actId="20577"/>
        <pc:sldMkLst>
          <pc:docMk/>
          <pc:sldMk cId="1230768257" sldId="380"/>
        </pc:sldMkLst>
        <pc:spChg chg="del mod">
          <ac:chgData name="이 광희" userId="176097582386f618" providerId="LiveId" clId="{AA271BDF-5F7E-41FB-95F6-9CD58778FCC9}" dt="2021-04-27T17:53:41.195" v="1369" actId="478"/>
          <ac:spMkLst>
            <pc:docMk/>
            <pc:sldMk cId="1230768257" sldId="380"/>
            <ac:spMk id="3" creationId="{DE581191-B29F-4F43-B9A7-B59028595297}"/>
          </ac:spMkLst>
        </pc:spChg>
        <pc:spChg chg="del">
          <ac:chgData name="이 광희" userId="176097582386f618" providerId="LiveId" clId="{AA271BDF-5F7E-41FB-95F6-9CD58778FCC9}" dt="2021-04-27T17:51:02.794" v="1327" actId="478"/>
          <ac:spMkLst>
            <pc:docMk/>
            <pc:sldMk cId="1230768257" sldId="380"/>
            <ac:spMk id="4" creationId="{F122A2A5-911B-41A6-8CF3-5FAF3885D94C}"/>
          </ac:spMkLst>
        </pc:spChg>
        <pc:spChg chg="del">
          <ac:chgData name="이 광희" userId="176097582386f618" providerId="LiveId" clId="{AA271BDF-5F7E-41FB-95F6-9CD58778FCC9}" dt="2021-04-27T17:51:02.794" v="1327" actId="478"/>
          <ac:spMkLst>
            <pc:docMk/>
            <pc:sldMk cId="1230768257" sldId="380"/>
            <ac:spMk id="7" creationId="{F36796E1-A2BA-49F9-8E1F-11E64CF5DBE2}"/>
          </ac:spMkLst>
        </pc:spChg>
        <pc:spChg chg="add mod">
          <ac:chgData name="이 광희" userId="176097582386f618" providerId="LiveId" clId="{AA271BDF-5F7E-41FB-95F6-9CD58778FCC9}" dt="2021-04-27T17:51:07.776" v="1328"/>
          <ac:spMkLst>
            <pc:docMk/>
            <pc:sldMk cId="1230768257" sldId="380"/>
            <ac:spMk id="9" creationId="{421E6EC2-7C51-4C6E-B4EE-9E0FDB2A73D0}"/>
          </ac:spMkLst>
        </pc:spChg>
        <pc:spChg chg="add mod">
          <ac:chgData name="이 광희" userId="176097582386f618" providerId="LiveId" clId="{AA271BDF-5F7E-41FB-95F6-9CD58778FCC9}" dt="2021-04-27T17:51:13.956" v="1330" actId="14100"/>
          <ac:spMkLst>
            <pc:docMk/>
            <pc:sldMk cId="1230768257" sldId="380"/>
            <ac:spMk id="10" creationId="{30040D94-7EFF-4A1F-A7D2-77A9AECEC2FE}"/>
          </ac:spMkLst>
        </pc:spChg>
        <pc:spChg chg="add mod">
          <ac:chgData name="이 광희" userId="176097582386f618" providerId="LiveId" clId="{AA271BDF-5F7E-41FB-95F6-9CD58778FCC9}" dt="2021-04-27T18:00:27.582" v="1456" actId="20577"/>
          <ac:spMkLst>
            <pc:docMk/>
            <pc:sldMk cId="1230768257" sldId="380"/>
            <ac:spMk id="11" creationId="{092A29E5-42B4-4BBE-906C-8597E28C019D}"/>
          </ac:spMkLst>
        </pc:spChg>
        <pc:spChg chg="add mod">
          <ac:chgData name="이 광희" userId="176097582386f618" providerId="LiveId" clId="{AA271BDF-5F7E-41FB-95F6-9CD58778FCC9}" dt="2021-04-27T17:56:26.348" v="1406" actId="20577"/>
          <ac:spMkLst>
            <pc:docMk/>
            <pc:sldMk cId="1230768257" sldId="380"/>
            <ac:spMk id="12" creationId="{87EF2F6E-8DC0-44AF-AFD9-26D9BFE7FB8D}"/>
          </ac:spMkLst>
        </pc:spChg>
        <pc:spChg chg="add mod">
          <ac:chgData name="이 광희" userId="176097582386f618" providerId="LiveId" clId="{AA271BDF-5F7E-41FB-95F6-9CD58778FCC9}" dt="2021-04-27T17:56:54.267" v="1421" actId="20577"/>
          <ac:spMkLst>
            <pc:docMk/>
            <pc:sldMk cId="1230768257" sldId="380"/>
            <ac:spMk id="13" creationId="{3FD78444-872C-463F-9F67-3E1FBEFF01A0}"/>
          </ac:spMkLst>
        </pc:spChg>
        <pc:picChg chg="del">
          <ac:chgData name="이 광희" userId="176097582386f618" providerId="LiveId" clId="{AA271BDF-5F7E-41FB-95F6-9CD58778FCC9}" dt="2021-04-27T17:51:02.794" v="1327" actId="478"/>
          <ac:picMkLst>
            <pc:docMk/>
            <pc:sldMk cId="1230768257" sldId="380"/>
            <ac:picMk id="2" creationId="{0F45D741-871E-4FB4-97F3-A67312FC773B}"/>
          </ac:picMkLst>
        </pc:picChg>
        <pc:picChg chg="add mod">
          <ac:chgData name="이 광희" userId="176097582386f618" providerId="LiveId" clId="{AA271BDF-5F7E-41FB-95F6-9CD58778FCC9}" dt="2021-04-27T17:51:07.776" v="1328"/>
          <ac:picMkLst>
            <pc:docMk/>
            <pc:sldMk cId="1230768257" sldId="380"/>
            <ac:picMk id="8" creationId="{7757828B-190C-4E88-BFEA-5DB34871D8D3}"/>
          </ac:picMkLst>
        </pc:picChg>
      </pc:sldChg>
      <pc:sldChg chg="addSp modSp mod modAnim">
        <pc:chgData name="이 광희" userId="176097582386f618" providerId="LiveId" clId="{AA271BDF-5F7E-41FB-95F6-9CD58778FCC9}" dt="2021-04-27T20:25:35.678" v="3009"/>
        <pc:sldMkLst>
          <pc:docMk/>
          <pc:sldMk cId="153972267" sldId="381"/>
        </pc:sldMkLst>
        <pc:spChg chg="mod">
          <ac:chgData name="이 광희" userId="176097582386f618" providerId="LiveId" clId="{AA271BDF-5F7E-41FB-95F6-9CD58778FCC9}" dt="2021-04-27T19:06:56.787" v="1908" actId="20577"/>
          <ac:spMkLst>
            <pc:docMk/>
            <pc:sldMk cId="153972267" sldId="381"/>
            <ac:spMk id="3" creationId="{28EF3BCC-4999-45C8-852E-C2A9EE66317C}"/>
          </ac:spMkLst>
        </pc:spChg>
        <pc:picChg chg="mod">
          <ac:chgData name="이 광희" userId="176097582386f618" providerId="LiveId" clId="{AA271BDF-5F7E-41FB-95F6-9CD58778FCC9}" dt="2021-04-27T20:25:29.313" v="3007" actId="1076"/>
          <ac:picMkLst>
            <pc:docMk/>
            <pc:sldMk cId="153972267" sldId="381"/>
            <ac:picMk id="2" creationId="{DD275202-A30E-4BBA-9C9D-6CA32B7C0DFE}"/>
          </ac:picMkLst>
        </pc:picChg>
        <pc:picChg chg="add mod">
          <ac:chgData name="이 광희" userId="176097582386f618" providerId="LiveId" clId="{AA271BDF-5F7E-41FB-95F6-9CD58778FCC9}" dt="2021-04-27T20:25:30.556" v="3008" actId="1076"/>
          <ac:picMkLst>
            <pc:docMk/>
            <pc:sldMk cId="153972267" sldId="381"/>
            <ac:picMk id="7170" creationId="{AE71C44E-2C39-46CB-90CA-98374B415F6F}"/>
          </ac:picMkLst>
        </pc:picChg>
      </pc:sldChg>
      <pc:sldChg chg="modSp mod">
        <pc:chgData name="이 광희" userId="176097582386f618" providerId="LiveId" clId="{AA271BDF-5F7E-41FB-95F6-9CD58778FCC9}" dt="2021-04-27T20:04:12.472" v="2748" actId="1076"/>
        <pc:sldMkLst>
          <pc:docMk/>
          <pc:sldMk cId="3990577467" sldId="383"/>
        </pc:sldMkLst>
        <pc:picChg chg="mod">
          <ac:chgData name="이 광희" userId="176097582386f618" providerId="LiveId" clId="{AA271BDF-5F7E-41FB-95F6-9CD58778FCC9}" dt="2021-04-27T20:04:10.169" v="2746" actId="1076"/>
          <ac:picMkLst>
            <pc:docMk/>
            <pc:sldMk cId="3990577467" sldId="383"/>
            <ac:picMk id="2" creationId="{1D8626D3-89AE-439C-9CF6-CA60A3168582}"/>
          </ac:picMkLst>
        </pc:picChg>
        <pc:picChg chg="mod">
          <ac:chgData name="이 광희" userId="176097582386f618" providerId="LiveId" clId="{AA271BDF-5F7E-41FB-95F6-9CD58778FCC9}" dt="2021-04-27T20:04:12.472" v="2748" actId="1076"/>
          <ac:picMkLst>
            <pc:docMk/>
            <pc:sldMk cId="3990577467" sldId="383"/>
            <ac:picMk id="3" creationId="{F4570815-4F60-4843-8B49-930446F71D35}"/>
          </ac:picMkLst>
        </pc:picChg>
      </pc:sldChg>
      <pc:sldChg chg="del">
        <pc:chgData name="이 광희" userId="176097582386f618" providerId="LiveId" clId="{AA271BDF-5F7E-41FB-95F6-9CD58778FCC9}" dt="2021-04-27T18:43:29.462" v="1504" actId="47"/>
        <pc:sldMkLst>
          <pc:docMk/>
          <pc:sldMk cId="1321335718" sldId="384"/>
        </pc:sldMkLst>
      </pc:sldChg>
      <pc:sldChg chg="del">
        <pc:chgData name="이 광희" userId="176097582386f618" providerId="LiveId" clId="{AA271BDF-5F7E-41FB-95F6-9CD58778FCC9}" dt="2021-04-27T18:43:29.462" v="1504" actId="47"/>
        <pc:sldMkLst>
          <pc:docMk/>
          <pc:sldMk cId="1582997104" sldId="385"/>
        </pc:sldMkLst>
      </pc:sldChg>
      <pc:sldChg chg="del">
        <pc:chgData name="이 광희" userId="176097582386f618" providerId="LiveId" clId="{AA271BDF-5F7E-41FB-95F6-9CD58778FCC9}" dt="2021-04-27T19:07:15.108" v="1909" actId="47"/>
        <pc:sldMkLst>
          <pc:docMk/>
          <pc:sldMk cId="3804573724" sldId="386"/>
        </pc:sldMkLst>
      </pc:sldChg>
      <pc:sldChg chg="del">
        <pc:chgData name="이 광희" userId="176097582386f618" providerId="LiveId" clId="{AA271BDF-5F7E-41FB-95F6-9CD58778FCC9}" dt="2021-04-27T19:07:15.108" v="1909" actId="47"/>
        <pc:sldMkLst>
          <pc:docMk/>
          <pc:sldMk cId="3824218962" sldId="387"/>
        </pc:sldMkLst>
      </pc:sldChg>
      <pc:sldChg chg="del">
        <pc:chgData name="이 광희" userId="176097582386f618" providerId="LiveId" clId="{AA271BDF-5F7E-41FB-95F6-9CD58778FCC9}" dt="2021-04-27T19:07:15.108" v="1909" actId="47"/>
        <pc:sldMkLst>
          <pc:docMk/>
          <pc:sldMk cId="1305748418" sldId="388"/>
        </pc:sldMkLst>
      </pc:sldChg>
      <pc:sldChg chg="del">
        <pc:chgData name="이 광희" userId="176097582386f618" providerId="LiveId" clId="{AA271BDF-5F7E-41FB-95F6-9CD58778FCC9}" dt="2021-04-27T19:07:15.108" v="1909" actId="47"/>
        <pc:sldMkLst>
          <pc:docMk/>
          <pc:sldMk cId="1179018150" sldId="389"/>
        </pc:sldMkLst>
      </pc:sldChg>
      <pc:sldChg chg="del">
        <pc:chgData name="이 광희" userId="176097582386f618" providerId="LiveId" clId="{AA271BDF-5F7E-41FB-95F6-9CD58778FCC9}" dt="2021-04-27T19:07:15.108" v="1909" actId="47"/>
        <pc:sldMkLst>
          <pc:docMk/>
          <pc:sldMk cId="795358634" sldId="390"/>
        </pc:sldMkLst>
      </pc:sldChg>
      <pc:sldChg chg="addSp delSp modSp mod">
        <pc:chgData name="이 광희" userId="176097582386f618" providerId="LiveId" clId="{AA271BDF-5F7E-41FB-95F6-9CD58778FCC9}" dt="2021-04-27T20:22:06.775" v="2934" actId="1076"/>
        <pc:sldMkLst>
          <pc:docMk/>
          <pc:sldMk cId="4199414824" sldId="391"/>
        </pc:sldMkLst>
        <pc:spChg chg="mod">
          <ac:chgData name="이 광희" userId="176097582386f618" providerId="LiveId" clId="{AA271BDF-5F7E-41FB-95F6-9CD58778FCC9}" dt="2021-04-27T20:22:00.294" v="2931" actId="20577"/>
          <ac:spMkLst>
            <pc:docMk/>
            <pc:sldMk cId="4199414824" sldId="391"/>
            <ac:spMk id="3" creationId="{DF2081F9-7539-402F-8BD4-24D226F6BC62}"/>
          </ac:spMkLst>
        </pc:spChg>
        <pc:picChg chg="add mod">
          <ac:chgData name="이 광희" userId="176097582386f618" providerId="LiveId" clId="{AA271BDF-5F7E-41FB-95F6-9CD58778FCC9}" dt="2021-04-27T20:22:06.775" v="2934" actId="1076"/>
          <ac:picMkLst>
            <pc:docMk/>
            <pc:sldMk cId="4199414824" sldId="391"/>
            <ac:picMk id="3074" creationId="{D607920C-03F2-4254-B9F3-55FF0CE83E3E}"/>
          </ac:picMkLst>
        </pc:picChg>
        <pc:picChg chg="del">
          <ac:chgData name="이 광희" userId="176097582386f618" providerId="LiveId" clId="{AA271BDF-5F7E-41FB-95F6-9CD58778FCC9}" dt="2021-04-27T20:15:51.922" v="2909" actId="478"/>
          <ac:picMkLst>
            <pc:docMk/>
            <pc:sldMk cId="4199414824" sldId="391"/>
            <ac:picMk id="25602" creationId="{28D06758-2E33-4DCF-A7B4-EDCD3B62D5CE}"/>
          </ac:picMkLst>
        </pc:picChg>
      </pc:sldChg>
      <pc:sldChg chg="addSp delSp modSp mod">
        <pc:chgData name="이 광희" userId="176097582386f618" providerId="LiveId" clId="{AA271BDF-5F7E-41FB-95F6-9CD58778FCC9}" dt="2021-04-27T20:04:51.254" v="2755" actId="1076"/>
        <pc:sldMkLst>
          <pc:docMk/>
          <pc:sldMk cId="3839144572" sldId="392"/>
        </pc:sldMkLst>
        <pc:picChg chg="del">
          <ac:chgData name="이 광희" userId="176097582386f618" providerId="LiveId" clId="{AA271BDF-5F7E-41FB-95F6-9CD58778FCC9}" dt="2021-04-27T20:04:38.708" v="2749" actId="478"/>
          <ac:picMkLst>
            <pc:docMk/>
            <pc:sldMk cId="3839144572" sldId="392"/>
            <ac:picMk id="2" creationId="{1D8626D3-89AE-439C-9CF6-CA60A3168582}"/>
          </ac:picMkLst>
        </pc:picChg>
        <pc:picChg chg="mod">
          <ac:chgData name="이 광희" userId="176097582386f618" providerId="LiveId" clId="{AA271BDF-5F7E-41FB-95F6-9CD58778FCC9}" dt="2021-04-27T20:04:51.254" v="2755" actId="1076"/>
          <ac:picMkLst>
            <pc:docMk/>
            <pc:sldMk cId="3839144572" sldId="392"/>
            <ac:picMk id="4" creationId="{714AFB49-288D-43A3-A2CB-F38C9788AB99}"/>
          </ac:picMkLst>
        </pc:picChg>
        <pc:picChg chg="add mod">
          <ac:chgData name="이 광희" userId="176097582386f618" providerId="LiveId" clId="{AA271BDF-5F7E-41FB-95F6-9CD58778FCC9}" dt="2021-04-27T20:04:47.352" v="2754" actId="1076"/>
          <ac:picMkLst>
            <pc:docMk/>
            <pc:sldMk cId="3839144572" sldId="392"/>
            <ac:picMk id="5" creationId="{E36CBAA0-6C42-4DC7-A683-FB1F5E522783}"/>
          </ac:picMkLst>
        </pc:picChg>
      </pc:sldChg>
      <pc:sldChg chg="addSp delSp modSp mod">
        <pc:chgData name="이 광희" userId="176097582386f618" providerId="LiveId" clId="{AA271BDF-5F7E-41FB-95F6-9CD58778FCC9}" dt="2021-04-27T20:05:51.905" v="2757"/>
        <pc:sldMkLst>
          <pc:docMk/>
          <pc:sldMk cId="3205950812" sldId="393"/>
        </pc:sldMkLst>
        <pc:picChg chg="del">
          <ac:chgData name="이 광희" userId="176097582386f618" providerId="LiveId" clId="{AA271BDF-5F7E-41FB-95F6-9CD58778FCC9}" dt="2021-04-27T20:05:51.279" v="2756" actId="478"/>
          <ac:picMkLst>
            <pc:docMk/>
            <pc:sldMk cId="3205950812" sldId="393"/>
            <ac:picMk id="2" creationId="{1D8626D3-89AE-439C-9CF6-CA60A3168582}"/>
          </ac:picMkLst>
        </pc:picChg>
        <pc:picChg chg="add mod">
          <ac:chgData name="이 광희" userId="176097582386f618" providerId="LiveId" clId="{AA271BDF-5F7E-41FB-95F6-9CD58778FCC9}" dt="2021-04-27T20:05:51.905" v="2757"/>
          <ac:picMkLst>
            <pc:docMk/>
            <pc:sldMk cId="3205950812" sldId="393"/>
            <ac:picMk id="5" creationId="{02B5E598-B3E4-42A8-AFED-F1C2ADA5F485}"/>
          </ac:picMkLst>
        </pc:picChg>
      </pc:sldChg>
      <pc:sldChg chg="addSp delSp modSp mod modAnim">
        <pc:chgData name="이 광희" userId="176097582386f618" providerId="LiveId" clId="{AA271BDF-5F7E-41FB-95F6-9CD58778FCC9}" dt="2021-04-27T20:13:04.522" v="2872" actId="1076"/>
        <pc:sldMkLst>
          <pc:docMk/>
          <pc:sldMk cId="2314164900" sldId="394"/>
        </pc:sldMkLst>
        <pc:spChg chg="add mod">
          <ac:chgData name="이 광희" userId="176097582386f618" providerId="LiveId" clId="{AA271BDF-5F7E-41FB-95F6-9CD58778FCC9}" dt="2021-04-27T20:10:30.991" v="2811" actId="1076"/>
          <ac:spMkLst>
            <pc:docMk/>
            <pc:sldMk cId="2314164900" sldId="394"/>
            <ac:spMk id="7" creationId="{683C420F-E61C-4970-9377-49B3A8A5A9F9}"/>
          </ac:spMkLst>
        </pc:spChg>
        <pc:spChg chg="add mod">
          <ac:chgData name="이 광희" userId="176097582386f618" providerId="LiveId" clId="{AA271BDF-5F7E-41FB-95F6-9CD58778FCC9}" dt="2021-04-27T20:13:04.522" v="2872" actId="1076"/>
          <ac:spMkLst>
            <pc:docMk/>
            <pc:sldMk cId="2314164900" sldId="394"/>
            <ac:spMk id="10" creationId="{6FA28C4B-2B57-4D48-9BA2-6859640E9065}"/>
          </ac:spMkLst>
        </pc:spChg>
        <pc:picChg chg="del">
          <ac:chgData name="이 광희" userId="176097582386f618" providerId="LiveId" clId="{AA271BDF-5F7E-41FB-95F6-9CD58778FCC9}" dt="2021-04-27T20:06:12.521" v="2758" actId="478"/>
          <ac:picMkLst>
            <pc:docMk/>
            <pc:sldMk cId="2314164900" sldId="394"/>
            <ac:picMk id="2" creationId="{1D8626D3-89AE-439C-9CF6-CA60A3168582}"/>
          </ac:picMkLst>
        </pc:picChg>
        <pc:picChg chg="mod">
          <ac:chgData name="이 광희" userId="176097582386f618" providerId="LiveId" clId="{AA271BDF-5F7E-41FB-95F6-9CD58778FCC9}" dt="2021-04-27T20:13:02.375" v="2871" actId="1076"/>
          <ac:picMkLst>
            <pc:docMk/>
            <pc:sldMk cId="2314164900" sldId="394"/>
            <ac:picMk id="3" creationId="{444DBDF6-E67B-4352-BF9D-31689056F579}"/>
          </ac:picMkLst>
        </pc:picChg>
        <pc:cxnChg chg="add mod">
          <ac:chgData name="이 광희" userId="176097582386f618" providerId="LiveId" clId="{AA271BDF-5F7E-41FB-95F6-9CD58778FCC9}" dt="2021-04-27T20:09:22.456" v="2767" actId="1582"/>
          <ac:cxnSpMkLst>
            <pc:docMk/>
            <pc:sldMk cId="2314164900" sldId="394"/>
            <ac:cxnSpMk id="5" creationId="{211DEFCA-ECE0-4252-A9D9-D7A351D69AC8}"/>
          </ac:cxnSpMkLst>
        </pc:cxnChg>
        <pc:cxnChg chg="add mod">
          <ac:chgData name="이 광희" userId="176097582386f618" providerId="LiveId" clId="{AA271BDF-5F7E-41FB-95F6-9CD58778FCC9}" dt="2021-04-27T20:10:39.928" v="2813" actId="208"/>
          <ac:cxnSpMkLst>
            <pc:docMk/>
            <pc:sldMk cId="2314164900" sldId="394"/>
            <ac:cxnSpMk id="9" creationId="{D55D52A7-4680-4547-98EB-FD07910C86B8}"/>
          </ac:cxnSpMkLst>
        </pc:cxnChg>
      </pc:sldChg>
      <pc:sldChg chg="addSp modSp mod modAnim">
        <pc:chgData name="이 광희" userId="176097582386f618" providerId="LiveId" clId="{AA271BDF-5F7E-41FB-95F6-9CD58778FCC9}" dt="2021-04-27T20:15:06.120" v="2904"/>
        <pc:sldMkLst>
          <pc:docMk/>
          <pc:sldMk cId="3036667749" sldId="395"/>
        </pc:sldMkLst>
        <pc:spChg chg="add mod">
          <ac:chgData name="이 광희" userId="176097582386f618" providerId="LiveId" clId="{AA271BDF-5F7E-41FB-95F6-9CD58778FCC9}" dt="2021-04-27T20:14:32.138" v="2903" actId="14100"/>
          <ac:spMkLst>
            <pc:docMk/>
            <pc:sldMk cId="3036667749" sldId="395"/>
            <ac:spMk id="5" creationId="{30C5303F-D12A-4B1A-ABFF-5A83ECBD1D4B}"/>
          </ac:spMkLst>
        </pc:spChg>
        <pc:picChg chg="mod">
          <ac:chgData name="이 광희" userId="176097582386f618" providerId="LiveId" clId="{AA271BDF-5F7E-41FB-95F6-9CD58778FCC9}" dt="2021-04-27T20:13:38.521" v="2877" actId="1076"/>
          <ac:picMkLst>
            <pc:docMk/>
            <pc:sldMk cId="3036667749" sldId="395"/>
            <ac:picMk id="3" creationId="{6401034F-9280-467B-B4F9-C44CF818A017}"/>
          </ac:picMkLst>
        </pc:picChg>
      </pc:sldChg>
      <pc:sldChg chg="modSp mod">
        <pc:chgData name="이 광희" userId="176097582386f618" providerId="LiveId" clId="{AA271BDF-5F7E-41FB-95F6-9CD58778FCC9}" dt="2021-04-27T20:15:26.672" v="2908" actId="1076"/>
        <pc:sldMkLst>
          <pc:docMk/>
          <pc:sldMk cId="1678724668" sldId="396"/>
        </pc:sldMkLst>
        <pc:picChg chg="mod">
          <ac:chgData name="이 광희" userId="176097582386f618" providerId="LiveId" clId="{AA271BDF-5F7E-41FB-95F6-9CD58778FCC9}" dt="2021-04-27T20:15:26.672" v="2908" actId="1076"/>
          <ac:picMkLst>
            <pc:docMk/>
            <pc:sldMk cId="1678724668" sldId="396"/>
            <ac:picMk id="4" creationId="{C38DF081-CE69-4E24-86C9-F7ADC98A59C1}"/>
          </ac:picMkLst>
        </pc:picChg>
      </pc:sldChg>
      <pc:sldChg chg="addSp delSp modSp add mod">
        <pc:chgData name="이 광희" userId="176097582386f618" providerId="LiveId" clId="{AA271BDF-5F7E-41FB-95F6-9CD58778FCC9}" dt="2021-04-27T16:34:18.601" v="382" actId="1076"/>
        <pc:sldMkLst>
          <pc:docMk/>
          <pc:sldMk cId="909608092" sldId="397"/>
        </pc:sldMkLst>
        <pc:picChg chg="add mod">
          <ac:chgData name="이 광희" userId="176097582386f618" providerId="LiveId" clId="{AA271BDF-5F7E-41FB-95F6-9CD58778FCC9}" dt="2021-04-27T16:34:15.842" v="380" actId="1076"/>
          <ac:picMkLst>
            <pc:docMk/>
            <pc:sldMk cId="909608092" sldId="397"/>
            <ac:picMk id="3" creationId="{9DC70993-82AE-4FDE-A9E1-446A4F47D2BF}"/>
          </ac:picMkLst>
        </pc:picChg>
        <pc:picChg chg="add mod">
          <ac:chgData name="이 광희" userId="176097582386f618" providerId="LiveId" clId="{AA271BDF-5F7E-41FB-95F6-9CD58778FCC9}" dt="2021-04-27T16:34:18.601" v="382" actId="1076"/>
          <ac:picMkLst>
            <pc:docMk/>
            <pc:sldMk cId="909608092" sldId="397"/>
            <ac:picMk id="5" creationId="{DE3236F1-0207-4DB0-B247-64A66FFB231C}"/>
          </ac:picMkLst>
        </pc:picChg>
        <pc:picChg chg="del">
          <ac:chgData name="이 광희" userId="176097582386f618" providerId="LiveId" clId="{AA271BDF-5F7E-41FB-95F6-9CD58778FCC9}" dt="2021-04-27T16:33:09.387" v="371" actId="478"/>
          <ac:picMkLst>
            <pc:docMk/>
            <pc:sldMk cId="909608092" sldId="397"/>
            <ac:picMk id="44" creationId="{FC0D89D1-BEEB-48C8-A6F4-0388F60C63B0}"/>
          </ac:picMkLst>
        </pc:picChg>
        <pc:picChg chg="del">
          <ac:chgData name="이 광희" userId="176097582386f618" providerId="LiveId" clId="{AA271BDF-5F7E-41FB-95F6-9CD58778FCC9}" dt="2021-04-27T16:33:09.714" v="372" actId="478"/>
          <ac:picMkLst>
            <pc:docMk/>
            <pc:sldMk cId="909608092" sldId="397"/>
            <ac:picMk id="46" creationId="{2C35609F-E1EA-4F17-AE39-71F9E2C802FA}"/>
          </ac:picMkLst>
        </pc:picChg>
      </pc:sldChg>
      <pc:sldChg chg="add del">
        <pc:chgData name="이 광희" userId="176097582386f618" providerId="LiveId" clId="{AA271BDF-5F7E-41FB-95F6-9CD58778FCC9}" dt="2021-04-27T16:33:05.043" v="369" actId="47"/>
        <pc:sldMkLst>
          <pc:docMk/>
          <pc:sldMk cId="3337133289" sldId="397"/>
        </pc:sldMkLst>
      </pc:sldChg>
      <pc:sldChg chg="addSp delSp modSp add mod delAnim modAnim">
        <pc:chgData name="이 광희" userId="176097582386f618" providerId="LiveId" clId="{AA271BDF-5F7E-41FB-95F6-9CD58778FCC9}" dt="2021-04-27T17:14:18.700" v="942" actId="20577"/>
        <pc:sldMkLst>
          <pc:docMk/>
          <pc:sldMk cId="1001000822" sldId="398"/>
        </pc:sldMkLst>
        <pc:spChg chg="mod">
          <ac:chgData name="이 광희" userId="176097582386f618" providerId="LiveId" clId="{AA271BDF-5F7E-41FB-95F6-9CD58778FCC9}" dt="2021-04-27T16:52:53.687" v="635" actId="20577"/>
          <ac:spMkLst>
            <pc:docMk/>
            <pc:sldMk cId="1001000822" sldId="398"/>
            <ac:spMk id="3" creationId="{B6FE3BF4-9492-44E9-B62C-7608EEF4B76D}"/>
          </ac:spMkLst>
        </pc:spChg>
        <pc:spChg chg="add del mod">
          <ac:chgData name="이 광희" userId="176097582386f618" providerId="LiveId" clId="{AA271BDF-5F7E-41FB-95F6-9CD58778FCC9}" dt="2021-04-27T17:01:20.445" v="668" actId="478"/>
          <ac:spMkLst>
            <pc:docMk/>
            <pc:sldMk cId="1001000822" sldId="398"/>
            <ac:spMk id="4" creationId="{3BCE5D2E-DD4A-4D57-BB5C-13689C87A13A}"/>
          </ac:spMkLst>
        </pc:spChg>
        <pc:spChg chg="del">
          <ac:chgData name="이 광희" userId="176097582386f618" providerId="LiveId" clId="{AA271BDF-5F7E-41FB-95F6-9CD58778FCC9}" dt="2021-04-27T16:51:23.670" v="552" actId="478"/>
          <ac:spMkLst>
            <pc:docMk/>
            <pc:sldMk cId="1001000822" sldId="398"/>
            <ac:spMk id="6" creationId="{E489A89E-6E81-490A-818B-C1E9BF87B4F0}"/>
          </ac:spMkLst>
        </pc:spChg>
        <pc:spChg chg="del">
          <ac:chgData name="이 광희" userId="176097582386f618" providerId="LiveId" clId="{AA271BDF-5F7E-41FB-95F6-9CD58778FCC9}" dt="2021-04-27T16:51:17.904" v="548" actId="478"/>
          <ac:spMkLst>
            <pc:docMk/>
            <pc:sldMk cId="1001000822" sldId="398"/>
            <ac:spMk id="8" creationId="{33B1FB24-933B-4BEF-BC37-B17918E73ABB}"/>
          </ac:spMkLst>
        </pc:spChg>
        <pc:spChg chg="add mod">
          <ac:chgData name="이 광희" userId="176097582386f618" providerId="LiveId" clId="{AA271BDF-5F7E-41FB-95F6-9CD58778FCC9}" dt="2021-04-27T17:05:29.697" v="812" actId="1076"/>
          <ac:spMkLst>
            <pc:docMk/>
            <pc:sldMk cId="1001000822" sldId="398"/>
            <ac:spMk id="9" creationId="{0E88B2E5-0367-4EAF-806F-E006B7C31AE7}"/>
          </ac:spMkLst>
        </pc:spChg>
        <pc:spChg chg="add mod">
          <ac:chgData name="이 광희" userId="176097582386f618" providerId="LiveId" clId="{AA271BDF-5F7E-41FB-95F6-9CD58778FCC9}" dt="2021-04-27T17:08:15.912" v="862" actId="20577"/>
          <ac:spMkLst>
            <pc:docMk/>
            <pc:sldMk cId="1001000822" sldId="398"/>
            <ac:spMk id="13" creationId="{73DCEFF2-A2BD-4D26-A178-D548430551FE}"/>
          </ac:spMkLst>
        </pc:spChg>
        <pc:spChg chg="mod">
          <ac:chgData name="이 광희" userId="176097582386f618" providerId="LiveId" clId="{AA271BDF-5F7E-41FB-95F6-9CD58778FCC9}" dt="2021-04-27T16:51:15.147" v="547" actId="20577"/>
          <ac:spMkLst>
            <pc:docMk/>
            <pc:sldMk cId="1001000822" sldId="398"/>
            <ac:spMk id="15" creationId="{8B6F35FB-CC88-F841-B24E-1DA42009DFA9}"/>
          </ac:spMkLst>
        </pc:spChg>
        <pc:spChg chg="add mod">
          <ac:chgData name="이 광희" userId="176097582386f618" providerId="LiveId" clId="{AA271BDF-5F7E-41FB-95F6-9CD58778FCC9}" dt="2021-04-27T17:11:03.495" v="895" actId="1076"/>
          <ac:spMkLst>
            <pc:docMk/>
            <pc:sldMk cId="1001000822" sldId="398"/>
            <ac:spMk id="16" creationId="{A26D30FA-8238-4AF9-AE40-8E8F5D76B582}"/>
          </ac:spMkLst>
        </pc:spChg>
        <pc:spChg chg="add mod">
          <ac:chgData name="이 광희" userId="176097582386f618" providerId="LiveId" clId="{AA271BDF-5F7E-41FB-95F6-9CD58778FCC9}" dt="2021-04-27T17:14:18.700" v="942" actId="20577"/>
          <ac:spMkLst>
            <pc:docMk/>
            <pc:sldMk cId="1001000822" sldId="398"/>
            <ac:spMk id="17" creationId="{C1B34DD8-BE86-411D-9BC3-9944B2ECBAD6}"/>
          </ac:spMkLst>
        </pc:spChg>
        <pc:picChg chg="del">
          <ac:chgData name="이 광희" userId="176097582386f618" providerId="LiveId" clId="{AA271BDF-5F7E-41FB-95F6-9CD58778FCC9}" dt="2021-04-27T16:51:22.272" v="551" actId="478"/>
          <ac:picMkLst>
            <pc:docMk/>
            <pc:sldMk cId="1001000822" sldId="398"/>
            <ac:picMk id="2" creationId="{F4856955-F6B7-48BE-AD88-1100F4344C36}"/>
          </ac:picMkLst>
        </pc:picChg>
        <pc:picChg chg="del">
          <ac:chgData name="이 광희" userId="176097582386f618" providerId="LiveId" clId="{AA271BDF-5F7E-41FB-95F6-9CD58778FCC9}" dt="2021-04-27T16:51:18.266" v="549" actId="478"/>
          <ac:picMkLst>
            <pc:docMk/>
            <pc:sldMk cId="1001000822" sldId="398"/>
            <ac:picMk id="7" creationId="{1BBD15C5-DF15-45C6-BAF6-091B28B752A7}"/>
          </ac:picMkLst>
        </pc:picChg>
        <pc:picChg chg="add mod">
          <ac:chgData name="이 광희" userId="176097582386f618" providerId="LiveId" clId="{AA271BDF-5F7E-41FB-95F6-9CD58778FCC9}" dt="2021-04-27T17:00:49.480" v="657" actId="14100"/>
          <ac:picMkLst>
            <pc:docMk/>
            <pc:sldMk cId="1001000822" sldId="398"/>
            <ac:picMk id="10" creationId="{BBB345B7-0E63-4F73-936F-4F5FCA28C2B0}"/>
          </ac:picMkLst>
        </pc:picChg>
        <pc:picChg chg="del">
          <ac:chgData name="이 광희" userId="176097582386f618" providerId="LiveId" clId="{AA271BDF-5F7E-41FB-95F6-9CD58778FCC9}" dt="2021-04-27T16:51:19.855" v="550" actId="478"/>
          <ac:picMkLst>
            <pc:docMk/>
            <pc:sldMk cId="1001000822" sldId="398"/>
            <ac:picMk id="1026" creationId="{7271CD3B-F96E-4607-B1D6-33C3570095C5}"/>
          </ac:picMkLst>
        </pc:picChg>
        <pc:picChg chg="add mod">
          <ac:chgData name="이 광희" userId="176097582386f618" providerId="LiveId" clId="{AA271BDF-5F7E-41FB-95F6-9CD58778FCC9}" dt="2021-04-27T17:00:45.473" v="655" actId="1076"/>
          <ac:picMkLst>
            <pc:docMk/>
            <pc:sldMk cId="1001000822" sldId="398"/>
            <ac:picMk id="2050" creationId="{C8407198-D9FA-46BB-98D2-BDACCD7DB351}"/>
          </ac:picMkLst>
        </pc:picChg>
        <pc:picChg chg="add mod">
          <ac:chgData name="이 광희" userId="176097582386f618" providerId="LiveId" clId="{AA271BDF-5F7E-41FB-95F6-9CD58778FCC9}" dt="2021-04-27T17:13:23.660" v="896" actId="14100"/>
          <ac:picMkLst>
            <pc:docMk/>
            <pc:sldMk cId="1001000822" sldId="398"/>
            <ac:picMk id="2052" creationId="{6A1EDEB1-E3AA-456E-B9F3-F6058686530A}"/>
          </ac:picMkLst>
        </pc:picChg>
        <pc:cxnChg chg="del">
          <ac:chgData name="이 광희" userId="176097582386f618" providerId="LiveId" clId="{AA271BDF-5F7E-41FB-95F6-9CD58778FCC9}" dt="2021-04-27T16:51:24.430" v="553" actId="478"/>
          <ac:cxnSpMkLst>
            <pc:docMk/>
            <pc:sldMk cId="1001000822" sldId="398"/>
            <ac:cxnSpMk id="5" creationId="{43F7266C-75F3-4EB4-AA21-A01209B00230}"/>
          </ac:cxnSpMkLst>
        </pc:cxnChg>
      </pc:sldChg>
      <pc:sldChg chg="modSp add mod">
        <pc:chgData name="이 광희" userId="176097582386f618" providerId="LiveId" clId="{AA271BDF-5F7E-41FB-95F6-9CD58778FCC9}" dt="2021-04-27T19:53:12.688" v="2287" actId="1037"/>
        <pc:sldMkLst>
          <pc:docMk/>
          <pc:sldMk cId="1060528107" sldId="399"/>
        </pc:sldMkLst>
        <pc:spChg chg="mod">
          <ac:chgData name="이 광희" userId="176097582386f618" providerId="LiveId" clId="{AA271BDF-5F7E-41FB-95F6-9CD58778FCC9}" dt="2021-04-27T19:53:06.450" v="2261" actId="403"/>
          <ac:spMkLst>
            <pc:docMk/>
            <pc:sldMk cId="1060528107" sldId="399"/>
            <ac:spMk id="3" creationId="{7405ED36-4EDD-41A5-A8A5-D1E6CB40670D}"/>
          </ac:spMkLst>
        </pc:spChg>
        <pc:spChg chg="mod">
          <ac:chgData name="이 광희" userId="176097582386f618" providerId="LiveId" clId="{AA271BDF-5F7E-41FB-95F6-9CD58778FCC9}" dt="2021-04-27T19:53:12.688" v="2287" actId="1037"/>
          <ac:spMkLst>
            <pc:docMk/>
            <pc:sldMk cId="1060528107" sldId="399"/>
            <ac:spMk id="6" creationId="{353FC34E-8782-472A-A251-0C6577EFB34A}"/>
          </ac:spMkLst>
        </pc:spChg>
        <pc:spChg chg="mod">
          <ac:chgData name="이 광희" userId="176097582386f618" providerId="LiveId" clId="{AA271BDF-5F7E-41FB-95F6-9CD58778FCC9}" dt="2021-04-27T19:53:12.688" v="2287" actId="1037"/>
          <ac:spMkLst>
            <pc:docMk/>
            <pc:sldMk cId="1060528107" sldId="399"/>
            <ac:spMk id="7" creationId="{419E2F86-22B2-4D80-BBEB-347D7FD8F81E}"/>
          </ac:spMkLst>
        </pc:spChg>
        <pc:picChg chg="mod">
          <ac:chgData name="이 광희" userId="176097582386f618" providerId="LiveId" clId="{AA271BDF-5F7E-41FB-95F6-9CD58778FCC9}" dt="2021-04-27T19:53:12.688" v="2287" actId="1037"/>
          <ac:picMkLst>
            <pc:docMk/>
            <pc:sldMk cId="1060528107" sldId="399"/>
            <ac:picMk id="2" creationId="{1D0BD9F3-9F6D-4CCC-BB4B-16C0BAFB3163}"/>
          </ac:picMkLst>
        </pc:picChg>
        <pc:picChg chg="mod">
          <ac:chgData name="이 광희" userId="176097582386f618" providerId="LiveId" clId="{AA271BDF-5F7E-41FB-95F6-9CD58778FCC9}" dt="2021-04-27T19:53:12.688" v="2287" actId="1037"/>
          <ac:picMkLst>
            <pc:docMk/>
            <pc:sldMk cId="1060528107" sldId="399"/>
            <ac:picMk id="4" creationId="{169770C5-D5C0-4FC1-9EB1-B8E70470FA73}"/>
          </ac:picMkLst>
        </pc:picChg>
      </pc:sldChg>
      <pc:sldChg chg="addSp delSp modSp add mod">
        <pc:chgData name="이 광희" userId="176097582386f618" providerId="LiveId" clId="{AA271BDF-5F7E-41FB-95F6-9CD58778FCC9}" dt="2021-04-27T19:56:32.267" v="2437" actId="478"/>
        <pc:sldMkLst>
          <pc:docMk/>
          <pc:sldMk cId="2199210289" sldId="400"/>
        </pc:sldMkLst>
        <pc:spChg chg="mod">
          <ac:chgData name="이 광희" userId="176097582386f618" providerId="LiveId" clId="{AA271BDF-5F7E-41FB-95F6-9CD58778FCC9}" dt="2021-04-27T19:55:39.827" v="2435" actId="12"/>
          <ac:spMkLst>
            <pc:docMk/>
            <pc:sldMk cId="2199210289" sldId="400"/>
            <ac:spMk id="3" creationId="{28EF3BCC-4999-45C8-852E-C2A9EE66317C}"/>
          </ac:spMkLst>
        </pc:spChg>
        <pc:spChg chg="add del">
          <ac:chgData name="이 광희" userId="176097582386f618" providerId="LiveId" clId="{AA271BDF-5F7E-41FB-95F6-9CD58778FCC9}" dt="2021-04-27T19:56:32.267" v="2437" actId="478"/>
          <ac:spMkLst>
            <pc:docMk/>
            <pc:sldMk cId="2199210289" sldId="400"/>
            <ac:spMk id="7" creationId="{79A6E6D5-810D-4CE4-99F7-60D92659BC25}"/>
          </ac:spMkLst>
        </pc:spChg>
        <pc:picChg chg="del">
          <ac:chgData name="이 광희" userId="176097582386f618" providerId="LiveId" clId="{AA271BDF-5F7E-41FB-95F6-9CD58778FCC9}" dt="2021-04-27T19:09:22.118" v="1950" actId="478"/>
          <ac:picMkLst>
            <pc:docMk/>
            <pc:sldMk cId="2199210289" sldId="400"/>
            <ac:picMk id="2" creationId="{DD275202-A30E-4BBA-9C9D-6CA32B7C0DFE}"/>
          </ac:picMkLst>
        </pc:picChg>
        <pc:picChg chg="add mod">
          <ac:chgData name="이 광희" userId="176097582386f618" providerId="LiveId" clId="{AA271BDF-5F7E-41FB-95F6-9CD58778FCC9}" dt="2021-04-27T19:35:20.970" v="2007" actId="1076"/>
          <ac:picMkLst>
            <pc:docMk/>
            <pc:sldMk cId="2199210289" sldId="400"/>
            <ac:picMk id="5" creationId="{D8AB7202-3A9A-422E-A21F-66EC0335A267}"/>
          </ac:picMkLst>
        </pc:picChg>
      </pc:sldChg>
      <pc:sldChg chg="addSp delSp modSp add mod modAnim">
        <pc:chgData name="이 광희" userId="176097582386f618" providerId="LiveId" clId="{AA271BDF-5F7E-41FB-95F6-9CD58778FCC9}" dt="2021-04-27T20:27:32.595" v="3014" actId="1076"/>
        <pc:sldMkLst>
          <pc:docMk/>
          <pc:sldMk cId="394064478" sldId="401"/>
        </pc:sldMkLst>
        <pc:spChg chg="mod">
          <ac:chgData name="이 광희" userId="176097582386f618" providerId="LiveId" clId="{AA271BDF-5F7E-41FB-95F6-9CD58778FCC9}" dt="2021-04-27T20:01:37.706" v="2727" actId="20577"/>
          <ac:spMkLst>
            <pc:docMk/>
            <pc:sldMk cId="394064478" sldId="401"/>
            <ac:spMk id="3" creationId="{28EF3BCC-4999-45C8-852E-C2A9EE66317C}"/>
          </ac:spMkLst>
        </pc:spChg>
        <pc:spChg chg="add mod">
          <ac:chgData name="이 광희" userId="176097582386f618" providerId="LiveId" clId="{AA271BDF-5F7E-41FB-95F6-9CD58778FCC9}" dt="2021-04-27T20:03:52.387" v="2744" actId="14100"/>
          <ac:spMkLst>
            <pc:docMk/>
            <pc:sldMk cId="394064478" sldId="401"/>
            <ac:spMk id="6" creationId="{C05AD515-A998-460F-BEC2-3607BC0B73DC}"/>
          </ac:spMkLst>
        </pc:spChg>
        <pc:picChg chg="del">
          <ac:chgData name="이 광희" userId="176097582386f618" providerId="LiveId" clId="{AA271BDF-5F7E-41FB-95F6-9CD58778FCC9}" dt="2021-04-27T19:57:02.984" v="2441" actId="478"/>
          <ac:picMkLst>
            <pc:docMk/>
            <pc:sldMk cId="394064478" sldId="401"/>
            <ac:picMk id="5" creationId="{D8AB7202-3A9A-422E-A21F-66EC0335A267}"/>
          </ac:picMkLst>
        </pc:picChg>
        <pc:picChg chg="add mod">
          <ac:chgData name="이 광희" userId="176097582386f618" providerId="LiveId" clId="{AA271BDF-5F7E-41FB-95F6-9CD58778FCC9}" dt="2021-04-27T20:27:32.595" v="3014" actId="1076"/>
          <ac:picMkLst>
            <pc:docMk/>
            <pc:sldMk cId="394064478" sldId="401"/>
            <ac:picMk id="4098" creationId="{9786AD8B-A4CB-4F1E-87CF-9F8A8C48395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7DC8E5-518B-B844-8AFB-6138BA9A45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2BC96-2569-1E47-9CC8-C432D61173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1D02ED-AB60-1146-B810-37D04719C00C}" type="datetimeFigureOut">
              <a:rPr kumimoji="1" lang="ko-KR" altLang="en-US" smtClean="0"/>
              <a:t>2021-08-09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3A96D-1584-EA48-B2BB-8BF7186DC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E1FB54-431F-D746-BB23-DCDB0D14B6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B47E1-FB9F-5742-AEB0-90D6B9612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970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BFCC2-75FE-9347-A155-69776C04C6EA}" type="datetimeFigureOut">
              <a:rPr kumimoji="1" lang="ko-KR" altLang="en-US" smtClean="0"/>
              <a:t>2021-08-09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C0143-43CC-3944-A7FC-88D98359344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49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54847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10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7878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11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4031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12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8627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13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4642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2</a:t>
            </a:r>
            <a:r>
              <a:rPr kumimoji="1" lang="ko-KR" altLang="en-US" dirty="0" err="1"/>
              <a:t>억개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14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27305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15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83871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16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40890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17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3040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18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55582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19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1135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7428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1004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4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5163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5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3007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6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8611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7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8660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8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1604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9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982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921" y="5323438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1A6465-DD89-2D41-B90C-863A5ACA20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88F95ED-5F71-0D4E-A4D1-48CDEA1509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921" y="114036"/>
            <a:ext cx="395681" cy="3948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468FF0-CBC5-6948-B371-BDA4F3D610B4}"/>
              </a:ext>
            </a:extLst>
          </p:cNvPr>
          <p:cNvSpPr txBox="1"/>
          <p:nvPr userDrawn="1"/>
        </p:nvSpPr>
        <p:spPr>
          <a:xfrm>
            <a:off x="486602" y="152070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1A51A631-FD00-7049-AFDF-E51772332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607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C5C4E-FB45-1C47-AE72-F4E8831C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CD1508-6B5A-FD4C-A8EC-0C37C0B5A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A3D7BD-DBE7-3241-83A9-4F7BB0D0D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BA6B7-CF46-BF4E-942F-F3E00B676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5724B8-0670-A347-A2D7-06DFF4CC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E6C045-BB16-A146-9A21-096B823E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02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71114-3FAD-6E4F-9C06-A89B39CB3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07B3350-9826-5543-AD5E-FAB9D3348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E7E009-7174-264B-B5F2-9CE5108B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D543B9-73E6-C940-A143-E781FBFF5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ABB49D-01D4-4C43-B3A4-6316BDE5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C22DEE-1338-DD48-8D70-408CC0ADF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962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CF540-462D-DF49-BC9A-36922D9BA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4CA8D-3DCD-D941-A11C-9E10F0439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F2192-8AA0-7740-8002-0C7984A7A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28029D-90FF-0042-9A75-AD5073B32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81F19-5A72-384F-B476-AD06F0CC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7222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EF0A3E-46FF-414E-BEBE-E70E32ABB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E98D69-70F2-8947-BBF7-BC8FA7746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2AF917-E762-7B4A-AE5D-EA64E2DE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F184D-6B98-4D44-87DD-445E9AEB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DBB8CE-F318-BE47-818F-DF07E53A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389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387D7DE-1B89-9D4D-B194-AC3EE165D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078"/>
            <a:ext cx="12191999" cy="599922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AAD9F9A-1F96-EE43-AD77-3DF017354DB2}"/>
              </a:ext>
            </a:extLst>
          </p:cNvPr>
          <p:cNvSpPr/>
          <p:nvPr userDrawn="1"/>
        </p:nvSpPr>
        <p:spPr>
          <a:xfrm>
            <a:off x="0" y="477078"/>
            <a:ext cx="12192000" cy="5999222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948" y="5226334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11560" y="47129"/>
            <a:ext cx="395681" cy="3948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AF677ED-D2EC-BB49-B0E9-72F06CCF80F6}"/>
              </a:ext>
            </a:extLst>
          </p:cNvPr>
          <p:cNvSpPr txBox="1"/>
          <p:nvPr userDrawn="1"/>
        </p:nvSpPr>
        <p:spPr>
          <a:xfrm>
            <a:off x="9907241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A29191C-E9FA-6345-95AF-4D270BD000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88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9843C-A0EB-874A-B691-669214E3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B97D6D-B766-F449-836E-C4201A0B0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D9B6C4-1533-4341-9AA3-74880C65E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1D0CF3-FB10-BA48-ADC7-D5A6C77E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383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95408-4534-524A-8CB2-0CA31B55B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22D8AB-3529-C84E-AF22-91E51F2F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6A966D-B895-2A4F-BB7F-324F45F9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91B9CE-4A21-E04E-BD7E-312D86180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C42DD-FF4F-BB47-9339-F67CCC93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871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38AC9-D777-FE4B-8B5D-6EBA34FC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285DE1-7A1F-8D42-AB87-4161E2F28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24C6AB-E1C7-5045-B728-3B4E80BDC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266976-95A6-AB45-92F2-45A2BB96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13CAA0-2E0C-0740-9812-8EAD4A80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EBDE8C-60B5-694C-8BB9-5639DE63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702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53743-C736-C04B-AD86-AFA339EF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A95CE9-0443-B74D-AA39-60110E0F9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EF5381-B4FF-7944-AE94-F4406ACA4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C37236-4106-8E43-9A0F-BE15AD761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2C244D-DF9E-3541-93DA-5C2C195E0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76D6F8-E7D0-2A45-841E-CFBEFD36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5AEE90-EE56-1C46-AC00-A585C24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EDE480-0C13-DB4B-91E5-C4C3568B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089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D0A98-9713-1546-85B2-980BBD97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 anchor="ctr">
            <a:normAutofit/>
          </a:bodyPr>
          <a:lstStyle>
            <a:lvl1pPr>
              <a:defRPr sz="2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211"/>
            <a:ext cx="2743200" cy="2958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B51E04B2-50B1-F345-A5F2-9019B6DE1370}"/>
              </a:ext>
            </a:extLst>
          </p:cNvPr>
          <p:cNvCxnSpPr>
            <a:cxnSpLocks/>
          </p:cNvCxnSpPr>
          <p:nvPr userDrawn="1"/>
        </p:nvCxnSpPr>
        <p:spPr>
          <a:xfrm>
            <a:off x="0" y="538843"/>
            <a:ext cx="451485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F31237ED-2E43-E247-870D-A9BD16A03A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96603"/>
            <a:ext cx="395681" cy="394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317CD0-29D3-514E-8DDF-4AFA937C4732}"/>
              </a:ext>
            </a:extLst>
          </p:cNvPr>
          <p:cNvSpPr txBox="1"/>
          <p:nvPr userDrawn="1"/>
        </p:nvSpPr>
        <p:spPr>
          <a:xfrm>
            <a:off x="9928367" y="134637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B0CFBD1-9027-854A-97B6-2125F783E1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6021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05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62AEC8-454F-A54A-A400-44751CB7C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5A667E6-5B21-FA40-B6EC-563CB8C5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8375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4DF94C-45EA-5948-8AA6-73836A826F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39455"/>
            <a:ext cx="395681" cy="394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0474C2-40AE-F74C-830F-BEE8D5A9F447}"/>
              </a:ext>
            </a:extLst>
          </p:cNvPr>
          <p:cNvSpPr txBox="1"/>
          <p:nvPr userDrawn="1"/>
        </p:nvSpPr>
        <p:spPr>
          <a:xfrm>
            <a:off x="9928367" y="77489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33C817AD-2FEF-BE41-B460-CDDB2BF657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106" y="6562139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446568-00BF-B648-904D-6DD7AB632C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A2FFFE-8A52-E048-8502-A7B994EC867A}"/>
              </a:ext>
            </a:extLst>
          </p:cNvPr>
          <p:cNvSpPr txBox="1"/>
          <p:nvPr userDrawn="1"/>
        </p:nvSpPr>
        <p:spPr>
          <a:xfrm>
            <a:off x="6591444" y="724277"/>
            <a:ext cx="1709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/>
              <a:t>Contents</a:t>
            </a:r>
            <a:endParaRPr kumimoji="1" lang="ko-KR" altLang="en-US" sz="2800" b="1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3993C93-8954-6944-9C05-C1210655B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83262" y="1359602"/>
            <a:ext cx="4508500" cy="4449763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426207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FAB072-4FBE-564A-8853-71D540F70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E07ED-FD7C-354D-96D8-4A969F641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0B2EE-E8B5-2849-94D5-6BC97BB9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061E-6307-C445-AA37-12801B0B4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AC0DC-1CAD-A841-BD24-64B821F95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726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9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37489"/>
            <a:ext cx="11554232" cy="639243"/>
          </a:xfrm>
        </p:spPr>
        <p:txBody>
          <a:bodyPr anchor="t"/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KVRAID: High Performance, Write Efficient, Update Friendly Erasure Coding Scheme for KV-SSDs</a:t>
            </a:r>
            <a:endParaRPr kumimoji="1" lang="ko-KR" altLang="en-US" sz="7200" dirty="0">
              <a:latin typeface="Tahoma" panose="020B0604030504040204" pitchFamily="34" charset="0"/>
              <a:ea typeface="Nanum Gothic" panose="020D0604000000000000" pitchFamily="34" charset="-127"/>
              <a:cs typeface="Tahoma" panose="020B060403050404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99989"/>
            <a:ext cx="5938687" cy="973084"/>
          </a:xfrm>
        </p:spPr>
        <p:txBody>
          <a:bodyPr/>
          <a:lstStyle/>
          <a:p>
            <a:r>
              <a:rPr kumimoji="1" lang="ko-KR" altLang="en-US" dirty="0"/>
              <a:t>이광희</a:t>
            </a:r>
            <a:endParaRPr kumimoji="1" lang="en-US" altLang="ko-KR" dirty="0"/>
          </a:p>
          <a:p>
            <a:r>
              <a:rPr kumimoji="1" lang="en-US" altLang="ko-KR" dirty="0"/>
              <a:t>kwanghee0124@dankook.ac.kr</a:t>
            </a:r>
          </a:p>
          <a:p>
            <a:r>
              <a:rPr kumimoji="1" lang="en-US" altLang="ko-KR" dirty="0"/>
              <a:t>2021. 08. 09</a:t>
            </a:r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4112DC79-2BC5-44B7-B4A8-F8C21FAB3555}"/>
              </a:ext>
            </a:extLst>
          </p:cNvPr>
          <p:cNvSpPr txBox="1">
            <a:spLocks/>
          </p:cNvSpPr>
          <p:nvPr/>
        </p:nvSpPr>
        <p:spPr>
          <a:xfrm>
            <a:off x="157311" y="3932176"/>
            <a:ext cx="11877375" cy="1236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l-PL" altLang="ko-KR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Qin, M., Reddy, A. N., Gratz, P. V., Pitchumani, R., &amp; Ki, Y. S.</a:t>
            </a:r>
            <a:endParaRPr lang="en-US" altLang="ko-KR" i="0" dirty="0">
              <a:solidFill>
                <a:schemeClr val="bg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r>
              <a:rPr lang="en-US" altLang="ko-KR" b="0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 </a:t>
            </a:r>
            <a:r>
              <a:rPr lang="en-US" altLang="ko-KR" b="0" i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Proceedings of the 14th ACM International Conference on Systems and Storage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(pp. 1-12). {SYSTOR’21}</a:t>
            </a:r>
            <a:endParaRPr kumimoji="1" lang="en-US" altLang="ko-KR" sz="1400" i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528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6ED5BB70-E5DC-4245-8486-E58BEFE19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10</a:t>
            </a:fld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70C3C6-3E8B-41AA-BA8A-CD309B0FA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1851" y="1196701"/>
            <a:ext cx="5809138" cy="4583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5A2117-BD5D-48AC-93BE-26D712FD3148}"/>
              </a:ext>
            </a:extLst>
          </p:cNvPr>
          <p:cNvSpPr txBox="1"/>
          <p:nvPr/>
        </p:nvSpPr>
        <p:spPr>
          <a:xfrm>
            <a:off x="316923" y="663190"/>
            <a:ext cx="110039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Parity group formation with packing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Slab allocator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Batch writes - small data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Grouping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Lazy deletion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8669446-95E0-465B-9CA0-15F093E5B8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162" y="2909959"/>
            <a:ext cx="5209190" cy="388232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88680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5. Implementation</a:t>
            </a:r>
            <a:endParaRPr kumimoji="1" lang="ko-KR" altLang="en-US" dirty="0"/>
          </a:p>
        </p:txBody>
      </p: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6ED5BB70-E5DC-4245-8486-E58BEFE19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11</a:t>
            </a:fld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A2117-BD5D-48AC-93BE-26D712FD3148}"/>
              </a:ext>
            </a:extLst>
          </p:cNvPr>
          <p:cNvSpPr txBox="1"/>
          <p:nvPr/>
        </p:nvSpPr>
        <p:spPr>
          <a:xfrm>
            <a:off x="316923" y="663190"/>
            <a:ext cx="110039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Metadata management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Slab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Group id x k + offset x p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k: number of data objects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p: number of records packed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Mapping table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1) NVM, 2) LSM-tree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Invalid queue </a:t>
            </a:r>
          </a:p>
        </p:txBody>
      </p:sp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id="{7DBC25E8-CEBF-411C-A3FA-BF090540F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82" y="3409838"/>
            <a:ext cx="5823375" cy="331744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04EC474-E29E-452A-A30B-0411FF7E6D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310581"/>
            <a:ext cx="5948618" cy="45853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97268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5. Implementation</a:t>
            </a:r>
            <a:endParaRPr kumimoji="1" lang="ko-KR" altLang="en-US" dirty="0"/>
          </a:p>
        </p:txBody>
      </p: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6ED5BB70-E5DC-4245-8486-E58BEFE19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12</a:t>
            </a:fld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A2117-BD5D-48AC-93BE-26D712FD3148}"/>
              </a:ext>
            </a:extLst>
          </p:cNvPr>
          <p:cNvSpPr txBox="1"/>
          <p:nvPr/>
        </p:nvSpPr>
        <p:spPr>
          <a:xfrm>
            <a:off x="316923" y="663190"/>
            <a:ext cx="110039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Metadata management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Invalid queue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Garbage collection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4EB545C-9075-491A-B98B-D529458B4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5963" y="1025364"/>
            <a:ext cx="7864754" cy="535003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4884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6. Evaluation</a:t>
            </a:r>
            <a:endParaRPr kumimoji="1" lang="ko-KR" altLang="en-US" dirty="0"/>
          </a:p>
        </p:txBody>
      </p: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39ECE4F7-1021-4A76-A6DB-928D0811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13</a:t>
            </a:fld>
            <a:endParaRPr kumimoji="1" lang="ko-KR" altLang="en-US" dirty="0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61FD919-67B2-43F7-8C8E-216E884977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9030263"/>
              </p:ext>
            </p:extLst>
          </p:nvPr>
        </p:nvGraphicFramePr>
        <p:xfrm>
          <a:off x="767253" y="1255403"/>
          <a:ext cx="10489328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2332">
                  <a:extLst>
                    <a:ext uri="{9D8B030D-6E8A-4147-A177-3AD203B41FA5}">
                      <a16:colId xmlns:a16="http://schemas.microsoft.com/office/drawing/2014/main" val="3653997132"/>
                    </a:ext>
                  </a:extLst>
                </a:gridCol>
                <a:gridCol w="2622332">
                  <a:extLst>
                    <a:ext uri="{9D8B030D-6E8A-4147-A177-3AD203B41FA5}">
                      <a16:colId xmlns:a16="http://schemas.microsoft.com/office/drawing/2014/main" val="1514965207"/>
                    </a:ext>
                  </a:extLst>
                </a:gridCol>
                <a:gridCol w="2622332">
                  <a:extLst>
                    <a:ext uri="{9D8B030D-6E8A-4147-A177-3AD203B41FA5}">
                      <a16:colId xmlns:a16="http://schemas.microsoft.com/office/drawing/2014/main" val="1781554730"/>
                    </a:ext>
                  </a:extLst>
                </a:gridCol>
                <a:gridCol w="2622332">
                  <a:extLst>
                    <a:ext uri="{9D8B030D-6E8A-4147-A177-3AD203B41FA5}">
                      <a16:colId xmlns:a16="http://schemas.microsoft.com/office/drawing/2014/main" val="5394958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Compression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RAID 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Cache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Value size range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204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Compression</a:t>
                      </a:r>
                    </a:p>
                    <a:p>
                      <a:pPr algn="ctr" latinLnBrk="1"/>
                      <a:r>
                        <a:rPr lang="en-US" altLang="ko-KR" dirty="0"/>
                        <a:t>disabled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 data</a:t>
                      </a:r>
                    </a:p>
                    <a:p>
                      <a:pPr algn="ctr" latinLnBrk="1"/>
                      <a:r>
                        <a:rPr lang="en-US" altLang="ko-KR" dirty="0"/>
                        <a:t>2 parity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/>
                        <a:t>RocksDB</a:t>
                      </a:r>
                      <a:r>
                        <a:rPr lang="en-US" altLang="ko-KR" dirty="0"/>
                        <a:t>: Block cache</a:t>
                      </a:r>
                    </a:p>
                    <a:p>
                      <a:pPr algn="ctr" latinLnBrk="1"/>
                      <a:r>
                        <a:rPr lang="en-US" altLang="ko-KR" dirty="0"/>
                        <a:t>KVRAID: LRU cache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100B to 4000B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111362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60EFEF7-3086-40F7-968D-93A4544302EB}"/>
              </a:ext>
            </a:extLst>
          </p:cNvPr>
          <p:cNvSpPr txBox="1"/>
          <p:nvPr/>
        </p:nvSpPr>
        <p:spPr>
          <a:xfrm>
            <a:off x="316923" y="663190"/>
            <a:ext cx="11003972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Configuration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Comparison schemes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RocksDB-raid10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RocksDB-raid6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Mirroring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Small write IS(KVMD)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Batch writes IS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Batch write, Lazy deletion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Metadata - Storage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Batch writes IM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Batch write, Lazy deletion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Metadata - Memory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Batch writes pack IM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Packing 2 objects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1B9C38-C022-4A15-8538-7602D9390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8747" y="3299210"/>
            <a:ext cx="6562725" cy="28956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FCD4F38-AD1C-44E7-911C-7C5AD92F66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0834" y="3564250"/>
            <a:ext cx="3638550" cy="21621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127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6. Evaluation</a:t>
            </a:r>
            <a:endParaRPr kumimoji="1" lang="ko-KR" altLang="en-US" dirty="0"/>
          </a:p>
        </p:txBody>
      </p: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39ECE4F7-1021-4A76-A6DB-928D0811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14</a:t>
            </a:fld>
            <a:endParaRPr kumimoji="1" lang="ko-KR" altLang="en-US" dirty="0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61FD919-67B2-43F7-8C8E-216E884977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638084"/>
              </p:ext>
            </p:extLst>
          </p:nvPr>
        </p:nvGraphicFramePr>
        <p:xfrm>
          <a:off x="767253" y="1255403"/>
          <a:ext cx="10489330" cy="2656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866">
                  <a:extLst>
                    <a:ext uri="{9D8B030D-6E8A-4147-A177-3AD203B41FA5}">
                      <a16:colId xmlns:a16="http://schemas.microsoft.com/office/drawing/2014/main" val="3653997132"/>
                    </a:ext>
                  </a:extLst>
                </a:gridCol>
                <a:gridCol w="2097866">
                  <a:extLst>
                    <a:ext uri="{9D8B030D-6E8A-4147-A177-3AD203B41FA5}">
                      <a16:colId xmlns:a16="http://schemas.microsoft.com/office/drawing/2014/main" val="1514965207"/>
                    </a:ext>
                  </a:extLst>
                </a:gridCol>
                <a:gridCol w="2097866">
                  <a:extLst>
                    <a:ext uri="{9D8B030D-6E8A-4147-A177-3AD203B41FA5}">
                      <a16:colId xmlns:a16="http://schemas.microsoft.com/office/drawing/2014/main" val="1781554730"/>
                    </a:ext>
                  </a:extLst>
                </a:gridCol>
                <a:gridCol w="2097866">
                  <a:extLst>
                    <a:ext uri="{9D8B030D-6E8A-4147-A177-3AD203B41FA5}">
                      <a16:colId xmlns:a16="http://schemas.microsoft.com/office/drawing/2014/main" val="539495855"/>
                    </a:ext>
                  </a:extLst>
                </a:gridCol>
                <a:gridCol w="2097866">
                  <a:extLst>
                    <a:ext uri="{9D8B030D-6E8A-4147-A177-3AD203B41FA5}">
                      <a16:colId xmlns:a16="http://schemas.microsoft.com/office/drawing/2014/main" val="3856539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Threads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Distribution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Workloads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Value size range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Records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204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Zipfian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Default workloads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Update/Get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(90:10)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(70:30)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(50:50)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(30:70)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(10:90)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100B to 4000B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200 million</a:t>
                      </a:r>
                    </a:p>
                    <a:p>
                      <a:pPr algn="ctr"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약 </a:t>
                      </a:r>
                      <a:r>
                        <a:rPr lang="en-US" altLang="ko-KR" dirty="0"/>
                        <a:t>400GB)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111362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60EFEF7-3086-40F7-968D-93A4544302EB}"/>
              </a:ext>
            </a:extLst>
          </p:cNvPr>
          <p:cNvSpPr txBox="1"/>
          <p:nvPr/>
        </p:nvSpPr>
        <p:spPr>
          <a:xfrm>
            <a:off x="316923" y="663190"/>
            <a:ext cx="11003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Workload - YCSB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3917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6. Evaluation</a:t>
            </a:r>
            <a:endParaRPr kumimoji="1" lang="ko-KR" altLang="en-US" dirty="0"/>
          </a:p>
        </p:txBody>
      </p: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39ECE4F7-1021-4A76-A6DB-928D0811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15</a:t>
            </a:fld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B67117-F203-4301-81FC-799EEFF60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0187" y="803877"/>
            <a:ext cx="9191625" cy="55340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4081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6. Evaluation</a:t>
            </a:r>
            <a:endParaRPr kumimoji="1" lang="ko-KR" altLang="en-US" dirty="0"/>
          </a:p>
        </p:txBody>
      </p: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39ECE4F7-1021-4A76-A6DB-928D0811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16</a:t>
            </a:fld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89B8B3-AC7F-46E2-BC5F-3F7167DAA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6498" y="1232338"/>
            <a:ext cx="7799004" cy="475716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6460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6. Evaluation</a:t>
            </a:r>
            <a:endParaRPr kumimoji="1" lang="ko-KR" altLang="en-US" dirty="0"/>
          </a:p>
        </p:txBody>
      </p: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39ECE4F7-1021-4A76-A6DB-928D0811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17</a:t>
            </a:fld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158B09-6CCC-4953-8FF2-918B768AD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7134" y="844250"/>
            <a:ext cx="7677732" cy="59077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01091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7. Conclusion</a:t>
            </a:r>
            <a:endParaRPr kumimoji="1" lang="ko-KR" altLang="en-US" dirty="0"/>
          </a:p>
        </p:txBody>
      </p: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39ECE4F7-1021-4A76-A6DB-928D0811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18</a:t>
            </a:fld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54704-E645-4540-8846-7C6229D4936D}"/>
              </a:ext>
            </a:extLst>
          </p:cNvPr>
          <p:cNvSpPr txBox="1"/>
          <p:nvPr/>
        </p:nvSpPr>
        <p:spPr>
          <a:xfrm>
            <a:off x="316923" y="663190"/>
            <a:ext cx="110039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KVRAID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Erasure coding-based redundancy scheme for KVSSDs.</a:t>
            </a:r>
            <a:endParaRPr lang="en-US" altLang="ko-KR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altLang="ko-KR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Handle variable key-value object lengths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Parity</a:t>
            </a:r>
            <a:r>
              <a:rPr lang="ko-KR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- Slab allocator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Small value size - Grouping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Batch write, Lazy deletion, Garbage collection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 performance, low write amplification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050" name="Picture 2" descr="네이트온">
            <a:extLst>
              <a:ext uri="{FF2B5EF4-FFF2-40B4-BE49-F238E27FC236}">
                <a16:creationId xmlns:a16="http://schemas.microsoft.com/office/drawing/2014/main" id="{EAAFD37B-E250-4200-BCF3-464C97BED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1418" y="3429000"/>
            <a:ext cx="3094803" cy="3094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8233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99989"/>
            <a:ext cx="5938687" cy="973084"/>
          </a:xfrm>
        </p:spPr>
        <p:txBody>
          <a:bodyPr/>
          <a:lstStyle/>
          <a:p>
            <a:r>
              <a:rPr kumimoji="1" lang="en-US" altLang="ko-KR" dirty="0"/>
              <a:t>2021. 08. 09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2636020-C923-4551-9A65-631F0810479A}"/>
              </a:ext>
            </a:extLst>
          </p:cNvPr>
          <p:cNvSpPr txBox="1">
            <a:spLocks/>
          </p:cNvSpPr>
          <p:nvPr/>
        </p:nvSpPr>
        <p:spPr>
          <a:xfrm>
            <a:off x="4314583" y="3109378"/>
            <a:ext cx="3562834" cy="6392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4800" dirty="0">
                <a:ea typeface="GungSeo" pitchFamily="2" charset="-127"/>
              </a:rPr>
              <a:t>Thank You!</a:t>
            </a:r>
            <a:endParaRPr kumimoji="1"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487164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FE9B9C-BDDC-1E43-B29E-4A00D478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</a:t>
            </a:fld>
            <a:endParaRPr kumimoji="1"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2DD63C-DA25-764F-9C33-B39580A377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48626" y="1359602"/>
            <a:ext cx="4837288" cy="4449763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Background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Motivation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Implementation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Evaluation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Conclusions</a:t>
            </a:r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538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1. Introduction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392680-2D15-4540-B552-81CCEC007B47}"/>
              </a:ext>
            </a:extLst>
          </p:cNvPr>
          <p:cNvSpPr txBox="1"/>
          <p:nvPr/>
        </p:nvSpPr>
        <p:spPr>
          <a:xfrm>
            <a:off x="316923" y="663190"/>
            <a:ext cx="11003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Rise of unstructured data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Social media, IoT, etc.</a:t>
            </a:r>
          </a:p>
        </p:txBody>
      </p:sp>
      <p:pic>
        <p:nvPicPr>
          <p:cNvPr id="7" name="Picture 2" descr="한국IDC, 국내 빅데이터 및 분석 시장 연평균 11.2% 성장해 2023년 2조 5,692억원 규모 전망">
            <a:extLst>
              <a:ext uri="{FF2B5EF4-FFF2-40B4-BE49-F238E27FC236}">
                <a16:creationId xmlns:a16="http://schemas.microsoft.com/office/drawing/2014/main" id="{E8FD0BBF-EBE7-4DC7-8A87-571BECA9F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416" y="1511810"/>
            <a:ext cx="8725167" cy="503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슬라이드 번호 개체 틀 2">
            <a:extLst>
              <a:ext uri="{FF2B5EF4-FFF2-40B4-BE49-F238E27FC236}">
                <a16:creationId xmlns:a16="http://schemas.microsoft.com/office/drawing/2014/main" id="{BA9A6BFE-B4B0-4432-AC28-C2D02A04C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</a:t>
            </a:fld>
            <a:endParaRPr kumimoji="1"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1042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1. Introduction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392680-2D15-4540-B552-81CCEC007B47}"/>
              </a:ext>
            </a:extLst>
          </p:cNvPr>
          <p:cNvSpPr txBox="1"/>
          <p:nvPr/>
        </p:nvSpPr>
        <p:spPr>
          <a:xfrm>
            <a:off x="316923" y="663190"/>
            <a:ext cx="11003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Next generation storage</a:t>
            </a:r>
          </a:p>
        </p:txBody>
      </p:sp>
      <p:pic>
        <p:nvPicPr>
          <p:cNvPr id="5" name="Picture 2" descr="Amazon.in: Buy Samsung 860 EVO 500GB SATA 2.5&quot; Internal Solid State Drive ( SSD) (MZ-76E500) Online at Low Prices in India | Samsung Reviews &amp; Ratings">
            <a:extLst>
              <a:ext uri="{FF2B5EF4-FFF2-40B4-BE49-F238E27FC236}">
                <a16:creationId xmlns:a16="http://schemas.microsoft.com/office/drawing/2014/main" id="{4A0C4082-639D-40EE-8066-CD6824C74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96" y="1357360"/>
            <a:ext cx="2707160" cy="1692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삼성전자, NVMe SSD '970 EVO Plus' 출시 – Samsung Newsroom Korea">
            <a:extLst>
              <a:ext uri="{FF2B5EF4-FFF2-40B4-BE49-F238E27FC236}">
                <a16:creationId xmlns:a16="http://schemas.microsoft.com/office/drawing/2014/main" id="{4277E51E-1714-425C-8A78-8D4ACF0E9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301" y="1200624"/>
            <a:ext cx="2762687" cy="2005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궁금한 반도체 WHY] ZNS SSD, 기존 SSD와 무엇이 다를까?">
            <a:extLst>
              <a:ext uri="{FF2B5EF4-FFF2-40B4-BE49-F238E27FC236}">
                <a16:creationId xmlns:a16="http://schemas.microsoft.com/office/drawing/2014/main" id="{D5E09691-C2BA-44ED-A246-6916D98FF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233" y="1415642"/>
            <a:ext cx="2563623" cy="1575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216C96B4-C2F9-473C-A7E4-3A43CA4CD2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6" t="6404" r="23221" b="7750"/>
          <a:stretch/>
        </p:blipFill>
        <p:spPr bwMode="auto">
          <a:xfrm>
            <a:off x="8982159" y="1167381"/>
            <a:ext cx="2530457" cy="1882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85B321-D0CE-470B-BC20-CF41C3768AA8}"/>
              </a:ext>
            </a:extLst>
          </p:cNvPr>
          <p:cNvSpPr txBox="1"/>
          <p:nvPr/>
        </p:nvSpPr>
        <p:spPr>
          <a:xfrm>
            <a:off x="869320" y="3206555"/>
            <a:ext cx="117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SATA SSD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1B7427-B36A-4C23-AE90-5B647E6B3533}"/>
              </a:ext>
            </a:extLst>
          </p:cNvPr>
          <p:cNvSpPr txBox="1"/>
          <p:nvPr/>
        </p:nvSpPr>
        <p:spPr>
          <a:xfrm>
            <a:off x="3686984" y="3213506"/>
            <a:ext cx="125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NVMe</a:t>
            </a: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SSD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6C32AE-D21F-4CEC-BDCE-2118967344C0}"/>
              </a:ext>
            </a:extLst>
          </p:cNvPr>
          <p:cNvSpPr txBox="1"/>
          <p:nvPr/>
        </p:nvSpPr>
        <p:spPr>
          <a:xfrm>
            <a:off x="6669152" y="3206555"/>
            <a:ext cx="10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ZNS SSD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DD92C7-F6E0-431E-A6E1-DB852903D1C9}"/>
              </a:ext>
            </a:extLst>
          </p:cNvPr>
          <p:cNvSpPr txBox="1"/>
          <p:nvPr/>
        </p:nvSpPr>
        <p:spPr>
          <a:xfrm>
            <a:off x="9424790" y="3216253"/>
            <a:ext cx="1645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Key-value SSD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9CFA95-FB09-4775-840B-B47C7E32B8F7}"/>
              </a:ext>
            </a:extLst>
          </p:cNvPr>
          <p:cNvSpPr txBox="1"/>
          <p:nvPr/>
        </p:nvSpPr>
        <p:spPr>
          <a:xfrm>
            <a:off x="8964622" y="4171839"/>
            <a:ext cx="2560701" cy="369332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Key-value I/O Interface</a:t>
            </a:r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5D2B6FC-1DD5-48C0-8B49-0E1DB6A8613B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10244973" y="3897571"/>
            <a:ext cx="0" cy="274268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4" descr="Is 2020 the Year NVMe-oF Finally Takes Off? - EE Times Asia">
            <a:extLst>
              <a:ext uri="{FF2B5EF4-FFF2-40B4-BE49-F238E27FC236}">
                <a16:creationId xmlns:a16="http://schemas.microsoft.com/office/drawing/2014/main" id="{AE397B29-2361-479E-8CD1-824DED740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34" y="3788299"/>
            <a:ext cx="5923503" cy="259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7EF413F-EEFE-48B4-A25F-5F4B6DBBF206}"/>
              </a:ext>
            </a:extLst>
          </p:cNvPr>
          <p:cNvSpPr txBox="1"/>
          <p:nvPr/>
        </p:nvSpPr>
        <p:spPr>
          <a:xfrm>
            <a:off x="6459845" y="5827384"/>
            <a:ext cx="517844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New </a:t>
            </a:r>
            <a:r>
              <a:rPr lang="en-US" altLang="ko-KR" dirty="0" err="1"/>
              <a:t>NVMe</a:t>
            </a:r>
            <a:r>
              <a:rPr lang="en-US" altLang="ko-KR" dirty="0"/>
              <a:t> Command Set</a:t>
            </a:r>
          </a:p>
          <a:p>
            <a:r>
              <a:rPr lang="en-US" altLang="ko-KR" dirty="0"/>
              <a:t>=&gt; </a:t>
            </a:r>
            <a:r>
              <a:rPr lang="en-US" altLang="ko-KR" dirty="0" err="1"/>
              <a:t>NVMe</a:t>
            </a:r>
            <a:r>
              <a:rPr lang="en-US" altLang="ko-KR" dirty="0"/>
              <a:t> Key Value (</a:t>
            </a:r>
            <a:r>
              <a:rPr lang="en-US" altLang="ko-KR" dirty="0" err="1"/>
              <a:t>NVMe</a:t>
            </a:r>
            <a:r>
              <a:rPr lang="en-US" altLang="ko-KR" dirty="0"/>
              <a:t>-KV) Command Set</a:t>
            </a:r>
            <a:endParaRPr lang="ko-KR" altLang="en-US" dirty="0"/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C26B132F-A5B4-4AFC-9473-EE9E72A5FDCC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5561398" y="5447411"/>
            <a:ext cx="898447" cy="703139"/>
          </a:xfrm>
          <a:prstGeom prst="bentConnector3">
            <a:avLst>
              <a:gd name="adj1" fmla="val -1154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BAE01A5-12BF-4615-9CF0-2E9CF81CA560}"/>
              </a:ext>
            </a:extLst>
          </p:cNvPr>
          <p:cNvSpPr/>
          <p:nvPr/>
        </p:nvSpPr>
        <p:spPr>
          <a:xfrm>
            <a:off x="8810214" y="893113"/>
            <a:ext cx="2869516" cy="3004458"/>
          </a:xfrm>
          <a:prstGeom prst="rect">
            <a:avLst/>
          </a:prstGeom>
          <a:solidFill>
            <a:schemeClr val="accent1">
              <a:lumMod val="40000"/>
              <a:lumOff val="6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슬라이드 번호 개체 틀 2">
            <a:extLst>
              <a:ext uri="{FF2B5EF4-FFF2-40B4-BE49-F238E27FC236}">
                <a16:creationId xmlns:a16="http://schemas.microsoft.com/office/drawing/2014/main" id="{32C91BCF-235B-4521-B364-A7B6AC58E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4</a:t>
            </a:fld>
            <a:endParaRPr kumimoji="1"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17146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2. Background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93098F-F92A-4F09-81A3-010F5E0525CD}"/>
              </a:ext>
            </a:extLst>
          </p:cNvPr>
          <p:cNvSpPr txBox="1"/>
          <p:nvPr/>
        </p:nvSpPr>
        <p:spPr>
          <a:xfrm>
            <a:off x="316923" y="663190"/>
            <a:ext cx="11003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SW KV Store(</a:t>
            </a:r>
            <a:r>
              <a:rPr lang="en-US" altLang="ko-KR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LevelDB</a:t>
            </a: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ko-KR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RocksDB</a:t>
            </a: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) vs KVSSD</a:t>
            </a:r>
          </a:p>
        </p:txBody>
      </p:sp>
      <p:pic>
        <p:nvPicPr>
          <p:cNvPr id="1026" name="Picture 2" descr="Figure 1 from An efficient design and implementation of LSM-tree based  key-value store on open-channel SSD | Semantic Scholar">
            <a:extLst>
              <a:ext uri="{FF2B5EF4-FFF2-40B4-BE49-F238E27FC236}">
                <a16:creationId xmlns:a16="http://schemas.microsoft.com/office/drawing/2014/main" id="{342CFA9F-0649-4899-BF36-E3862412A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076" y="1632866"/>
            <a:ext cx="5782054" cy="4184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26CD5E3F-C318-452B-817C-4327B3334056}"/>
              </a:ext>
            </a:extLst>
          </p:cNvPr>
          <p:cNvGrpSpPr/>
          <p:nvPr/>
        </p:nvGrpSpPr>
        <p:grpSpPr>
          <a:xfrm>
            <a:off x="2109035" y="1273176"/>
            <a:ext cx="7973929" cy="5211403"/>
            <a:chOff x="2109035" y="1273176"/>
            <a:chExt cx="7973929" cy="5211403"/>
          </a:xfrm>
        </p:grpSpPr>
        <p:pic>
          <p:nvPicPr>
            <p:cNvPr id="9" name="Picture 4" descr="New Features, part 2 - NVMe 1.4 Specification Published: Further Optimizing  Performance and Reliability">
              <a:extLst>
                <a:ext uri="{FF2B5EF4-FFF2-40B4-BE49-F238E27FC236}">
                  <a16:creationId xmlns:a16="http://schemas.microsoft.com/office/drawing/2014/main" id="{E33DBE1B-0B6E-48A0-BF3C-1F435BD855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9035" y="1273176"/>
              <a:ext cx="7973929" cy="52114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4DF1778-1F51-44A7-9B33-C81184FE88C7}"/>
                </a:ext>
              </a:extLst>
            </p:cNvPr>
            <p:cNvSpPr txBox="1"/>
            <p:nvPr/>
          </p:nvSpPr>
          <p:spPr>
            <a:xfrm>
              <a:off x="5158862" y="6165557"/>
              <a:ext cx="18742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Source: Samsung ppt</a:t>
              </a:r>
              <a:endParaRPr lang="ko-KR" altLang="en-US" sz="14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2" name="슬라이드 번호 개체 틀 2">
            <a:extLst>
              <a:ext uri="{FF2B5EF4-FFF2-40B4-BE49-F238E27FC236}">
                <a16:creationId xmlns:a16="http://schemas.microsoft.com/office/drawing/2014/main" id="{863B0922-034A-4E6C-BF36-959CBE88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5</a:t>
            </a:fld>
            <a:endParaRPr kumimoji="1"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0100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2. Background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93098F-F92A-4F09-81A3-010F5E0525CD}"/>
              </a:ext>
            </a:extLst>
          </p:cNvPr>
          <p:cNvSpPr txBox="1"/>
          <p:nvPr/>
        </p:nvSpPr>
        <p:spPr>
          <a:xfrm>
            <a:off x="316923" y="663190"/>
            <a:ext cx="11003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Distributed object storage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Replication(3 copy), Erase code(EC)</a:t>
            </a:r>
          </a:p>
        </p:txBody>
      </p:sp>
      <p:pic>
        <p:nvPicPr>
          <p:cNvPr id="2" name="Picture 2" descr="데이터, 스토리지, 데이터베이스, bd 무료 아이콘 의 Cagoicon">
            <a:extLst>
              <a:ext uri="{FF2B5EF4-FFF2-40B4-BE49-F238E27FC236}">
                <a16:creationId xmlns:a16="http://schemas.microsoft.com/office/drawing/2014/main" id="{0C6AE8F3-E277-46CE-A135-D73C92AD9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781" y="4729657"/>
            <a:ext cx="707886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데이터, 스토리지, 데이터베이스, bd 무료 아이콘 의 Cagoicon">
            <a:extLst>
              <a:ext uri="{FF2B5EF4-FFF2-40B4-BE49-F238E27FC236}">
                <a16:creationId xmlns:a16="http://schemas.microsoft.com/office/drawing/2014/main" id="{2BC8B1F0-7C4D-45A8-BA1F-A53BD4558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532" y="4729657"/>
            <a:ext cx="707886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데이터, 스토리지, 데이터베이스, bd 무료 아이콘 의 Cagoicon">
            <a:extLst>
              <a:ext uri="{FF2B5EF4-FFF2-40B4-BE49-F238E27FC236}">
                <a16:creationId xmlns:a16="http://schemas.microsoft.com/office/drawing/2014/main" id="{16903B7C-4DBB-4B46-90C4-401B9ABF9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283" y="4729656"/>
            <a:ext cx="707886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677704A-DEBC-4AB9-984A-A9C7E5784643}"/>
              </a:ext>
            </a:extLst>
          </p:cNvPr>
          <p:cNvSpPr/>
          <p:nvPr/>
        </p:nvSpPr>
        <p:spPr>
          <a:xfrm>
            <a:off x="1399996" y="2459421"/>
            <a:ext cx="2476255" cy="420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D5C663C6-633C-4A6F-8610-7FD68E812D74}"/>
              </a:ext>
            </a:extLst>
          </p:cNvPr>
          <p:cNvCxnSpPr>
            <a:cxnSpLocks/>
            <a:stCxn id="3" idx="2"/>
            <a:endCxn id="2" idx="0"/>
          </p:cNvCxnSpPr>
          <p:nvPr/>
        </p:nvCxnSpPr>
        <p:spPr>
          <a:xfrm rot="5400000">
            <a:off x="1256013" y="3347545"/>
            <a:ext cx="1849823" cy="914400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605D44E6-5D48-4BB4-A1CD-B368656BA57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16200000" flipH="1">
            <a:off x="1716388" y="3801569"/>
            <a:ext cx="1849823" cy="6351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534959F-A93C-47E3-809A-803D94D777B5}"/>
              </a:ext>
            </a:extLst>
          </p:cNvPr>
          <p:cNvCxnSpPr>
            <a:cxnSpLocks/>
            <a:stCxn id="3" idx="2"/>
            <a:endCxn id="12" idx="0"/>
          </p:cNvCxnSpPr>
          <p:nvPr/>
        </p:nvCxnSpPr>
        <p:spPr>
          <a:xfrm rot="16200000" flipH="1">
            <a:off x="2176764" y="3341194"/>
            <a:ext cx="1849822" cy="92710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12282C84-0BD8-4F17-A804-81EA2D4FCC39}"/>
              </a:ext>
            </a:extLst>
          </p:cNvPr>
          <p:cNvCxnSpPr>
            <a:stCxn id="11" idx="2"/>
          </p:cNvCxnSpPr>
          <p:nvPr/>
        </p:nvCxnSpPr>
        <p:spPr>
          <a:xfrm>
            <a:off x="5818909" y="1371076"/>
            <a:ext cx="3822" cy="462507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1A1D32B-3F45-4545-8842-43090D253F36}"/>
              </a:ext>
            </a:extLst>
          </p:cNvPr>
          <p:cNvSpPr txBox="1"/>
          <p:nvPr/>
        </p:nvSpPr>
        <p:spPr>
          <a:xfrm>
            <a:off x="2683626" y="3415862"/>
            <a:ext cx="776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copy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CC9B34D-F3CD-41C4-8FC8-0D317EF24FA3}"/>
              </a:ext>
            </a:extLst>
          </p:cNvPr>
          <p:cNvSpPr/>
          <p:nvPr/>
        </p:nvSpPr>
        <p:spPr>
          <a:xfrm>
            <a:off x="6285187" y="2153005"/>
            <a:ext cx="674095" cy="420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EF5EB90-1BB9-4068-9495-CA31FCFB8E91}"/>
              </a:ext>
            </a:extLst>
          </p:cNvPr>
          <p:cNvSpPr/>
          <p:nvPr/>
        </p:nvSpPr>
        <p:spPr>
          <a:xfrm>
            <a:off x="7052442" y="2153005"/>
            <a:ext cx="674095" cy="420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1560299-F395-4CC0-BA30-4BF4F4A14949}"/>
              </a:ext>
            </a:extLst>
          </p:cNvPr>
          <p:cNvSpPr/>
          <p:nvPr/>
        </p:nvSpPr>
        <p:spPr>
          <a:xfrm>
            <a:off x="7819697" y="2153004"/>
            <a:ext cx="674095" cy="420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C3D95D2D-DE98-4A59-8A16-7EA283C4DD54}"/>
              </a:ext>
            </a:extLst>
          </p:cNvPr>
          <p:cNvSpPr/>
          <p:nvPr/>
        </p:nvSpPr>
        <p:spPr>
          <a:xfrm>
            <a:off x="8725020" y="2276499"/>
            <a:ext cx="436179" cy="17342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0E8D179-4043-4EE8-B9AE-E34FEBF8AFEC}"/>
              </a:ext>
            </a:extLst>
          </p:cNvPr>
          <p:cNvSpPr/>
          <p:nvPr/>
        </p:nvSpPr>
        <p:spPr>
          <a:xfrm>
            <a:off x="9392427" y="2153005"/>
            <a:ext cx="674095" cy="4204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Parity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9FE9876-CCA7-41CB-B585-9D90A03A0EBA}"/>
              </a:ext>
            </a:extLst>
          </p:cNvPr>
          <p:cNvSpPr/>
          <p:nvPr/>
        </p:nvSpPr>
        <p:spPr>
          <a:xfrm>
            <a:off x="10158069" y="2151388"/>
            <a:ext cx="674095" cy="4204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Parity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7D3A402-8824-4303-90FB-25AB7A509487}"/>
              </a:ext>
            </a:extLst>
          </p:cNvPr>
          <p:cNvSpPr/>
          <p:nvPr/>
        </p:nvSpPr>
        <p:spPr>
          <a:xfrm>
            <a:off x="10923711" y="2151387"/>
            <a:ext cx="674095" cy="4204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Parity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8B64A6D-C558-4AA7-9A9B-7AA27D2617E3}"/>
              </a:ext>
            </a:extLst>
          </p:cNvPr>
          <p:cNvSpPr txBox="1"/>
          <p:nvPr/>
        </p:nvSpPr>
        <p:spPr>
          <a:xfrm>
            <a:off x="8485192" y="1923393"/>
            <a:ext cx="915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Encoding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FC52B40-9C66-4249-B52D-FFA40EEB746D}"/>
              </a:ext>
            </a:extLst>
          </p:cNvPr>
          <p:cNvSpPr/>
          <p:nvPr/>
        </p:nvSpPr>
        <p:spPr>
          <a:xfrm>
            <a:off x="6285187" y="3804744"/>
            <a:ext cx="674095" cy="42041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BEDE6E3-1F48-4939-B36D-25820469419E}"/>
              </a:ext>
            </a:extLst>
          </p:cNvPr>
          <p:cNvSpPr/>
          <p:nvPr/>
        </p:nvSpPr>
        <p:spPr>
          <a:xfrm>
            <a:off x="7048376" y="3798754"/>
            <a:ext cx="674095" cy="420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BD8D70-6CC7-4633-9339-57792845F67F}"/>
              </a:ext>
            </a:extLst>
          </p:cNvPr>
          <p:cNvSpPr/>
          <p:nvPr/>
        </p:nvSpPr>
        <p:spPr>
          <a:xfrm>
            <a:off x="7811097" y="3794233"/>
            <a:ext cx="674095" cy="42041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8551430-9EE5-4CBA-BADC-A4C30B485F3D}"/>
              </a:ext>
            </a:extLst>
          </p:cNvPr>
          <p:cNvSpPr txBox="1"/>
          <p:nvPr/>
        </p:nvSpPr>
        <p:spPr>
          <a:xfrm>
            <a:off x="6927506" y="2588700"/>
            <a:ext cx="1380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 data chunks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7CFEA6D-989E-488B-8C50-ADA0ED2CC3F1}"/>
              </a:ext>
            </a:extLst>
          </p:cNvPr>
          <p:cNvSpPr txBox="1"/>
          <p:nvPr/>
        </p:nvSpPr>
        <p:spPr>
          <a:xfrm>
            <a:off x="9763898" y="2588699"/>
            <a:ext cx="1462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 parity chunks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C12DFB4-C0D5-4997-A9ED-8C7B00DCAF87}"/>
              </a:ext>
            </a:extLst>
          </p:cNvPr>
          <p:cNvSpPr/>
          <p:nvPr/>
        </p:nvSpPr>
        <p:spPr>
          <a:xfrm>
            <a:off x="6288413" y="4600626"/>
            <a:ext cx="674095" cy="420413"/>
          </a:xfrm>
          <a:prstGeom prst="rect">
            <a:avLst/>
          </a:prstGeom>
          <a:solidFill>
            <a:schemeClr val="bg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CC1606F9-18DF-4D39-AC34-E18D0F17BAC5}"/>
              </a:ext>
            </a:extLst>
          </p:cNvPr>
          <p:cNvSpPr/>
          <p:nvPr/>
        </p:nvSpPr>
        <p:spPr>
          <a:xfrm>
            <a:off x="7054055" y="4599009"/>
            <a:ext cx="674095" cy="4204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Parity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0CC943E-6011-4654-83B1-9ACB87704DF1}"/>
              </a:ext>
            </a:extLst>
          </p:cNvPr>
          <p:cNvSpPr/>
          <p:nvPr/>
        </p:nvSpPr>
        <p:spPr>
          <a:xfrm>
            <a:off x="7819697" y="4599008"/>
            <a:ext cx="674095" cy="4204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Parity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93BA57C-495E-45FD-8BAF-46E2DFC6F0C1}"/>
              </a:ext>
            </a:extLst>
          </p:cNvPr>
          <p:cNvSpPr txBox="1"/>
          <p:nvPr/>
        </p:nvSpPr>
        <p:spPr>
          <a:xfrm>
            <a:off x="8807611" y="4225157"/>
            <a:ext cx="915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Decoding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65230180-1DF6-48C4-B450-74F767572EE6}"/>
              </a:ext>
            </a:extLst>
          </p:cNvPr>
          <p:cNvCxnSpPr>
            <a:stCxn id="47" idx="0"/>
            <a:endCxn id="55" idx="0"/>
          </p:cNvCxnSpPr>
          <p:nvPr/>
        </p:nvCxnSpPr>
        <p:spPr>
          <a:xfrm rot="16200000" flipH="1">
            <a:off x="8112274" y="3071903"/>
            <a:ext cx="426403" cy="1880104"/>
          </a:xfrm>
          <a:prstGeom prst="bentConnector3">
            <a:avLst>
              <a:gd name="adj1" fmla="val -53611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E1B63994-493F-4655-BE24-FB61DC61178B}"/>
              </a:ext>
            </a:extLst>
          </p:cNvPr>
          <p:cNvCxnSpPr>
            <a:cxnSpLocks/>
            <a:stCxn id="53" idx="2"/>
            <a:endCxn id="55" idx="2"/>
          </p:cNvCxnSpPr>
          <p:nvPr/>
        </p:nvCxnSpPr>
        <p:spPr>
          <a:xfrm rot="5400000" flipH="1" flipV="1">
            <a:off x="8085071" y="3838965"/>
            <a:ext cx="486488" cy="1874425"/>
          </a:xfrm>
          <a:prstGeom prst="bentConnector3">
            <a:avLst>
              <a:gd name="adj1" fmla="val -4699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F20C1413-779B-4A2E-9647-2E09D1CB467A}"/>
              </a:ext>
            </a:extLst>
          </p:cNvPr>
          <p:cNvCxnSpPr>
            <a:cxnSpLocks/>
            <a:stCxn id="54" idx="2"/>
            <a:endCxn id="55" idx="2"/>
          </p:cNvCxnSpPr>
          <p:nvPr/>
        </p:nvCxnSpPr>
        <p:spPr>
          <a:xfrm rot="5400000" flipH="1" flipV="1">
            <a:off x="8467892" y="4221786"/>
            <a:ext cx="486487" cy="1108783"/>
          </a:xfrm>
          <a:prstGeom prst="bentConnector3">
            <a:avLst>
              <a:gd name="adj1" fmla="val -4699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C7699A43-F4C5-4DBB-A148-3625C79D1CCF}"/>
              </a:ext>
            </a:extLst>
          </p:cNvPr>
          <p:cNvSpPr/>
          <p:nvPr/>
        </p:nvSpPr>
        <p:spPr>
          <a:xfrm>
            <a:off x="10066522" y="3798754"/>
            <a:ext cx="674095" cy="420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4C9AFC4C-6123-40EF-B370-1D3FAF8CEBA7}"/>
              </a:ext>
            </a:extLst>
          </p:cNvPr>
          <p:cNvSpPr/>
          <p:nvPr/>
        </p:nvSpPr>
        <p:spPr>
          <a:xfrm>
            <a:off x="11204563" y="3794232"/>
            <a:ext cx="674095" cy="420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E8A0585-C1A6-44C5-BCAC-F23AE74300B3}"/>
              </a:ext>
            </a:extLst>
          </p:cNvPr>
          <p:cNvSpPr/>
          <p:nvPr/>
        </p:nvSpPr>
        <p:spPr>
          <a:xfrm>
            <a:off x="10530468" y="4601358"/>
            <a:ext cx="674095" cy="4204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Parity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2A3E2F72-381D-4203-ADF7-7BA93832B3FB}"/>
              </a:ext>
            </a:extLst>
          </p:cNvPr>
          <p:cNvCxnSpPr>
            <a:cxnSpLocks/>
            <a:stCxn id="55" idx="3"/>
            <a:endCxn id="68" idx="1"/>
          </p:cNvCxnSpPr>
          <p:nvPr/>
        </p:nvCxnSpPr>
        <p:spPr>
          <a:xfrm flipV="1">
            <a:off x="9723444" y="4008961"/>
            <a:ext cx="343078" cy="370085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A675D2FA-3B75-464E-8EDE-66B06E1721C9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9783878" y="4004439"/>
            <a:ext cx="1420685" cy="374608"/>
          </a:xfrm>
          <a:prstGeom prst="bentConnector3">
            <a:avLst>
              <a:gd name="adj1" fmla="val 81812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18E338A9-FD62-43C6-8FFA-8ECBF604A922}"/>
              </a:ext>
            </a:extLst>
          </p:cNvPr>
          <p:cNvCxnSpPr>
            <a:cxnSpLocks/>
            <a:stCxn id="55" idx="3"/>
            <a:endCxn id="70" idx="1"/>
          </p:cNvCxnSpPr>
          <p:nvPr/>
        </p:nvCxnSpPr>
        <p:spPr>
          <a:xfrm>
            <a:off x="9723444" y="4379046"/>
            <a:ext cx="807024" cy="43251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1A819063-A5AB-446B-8ACA-59739B730608}"/>
              </a:ext>
            </a:extLst>
          </p:cNvPr>
          <p:cNvSpPr txBox="1"/>
          <p:nvPr/>
        </p:nvSpPr>
        <p:spPr>
          <a:xfrm>
            <a:off x="6622234" y="5406086"/>
            <a:ext cx="1847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Erased and surviving chunks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B3A52AE-A9F8-47B8-87CD-86CEBD1D05CA}"/>
              </a:ext>
            </a:extLst>
          </p:cNvPr>
          <p:cNvSpPr txBox="1"/>
          <p:nvPr/>
        </p:nvSpPr>
        <p:spPr>
          <a:xfrm>
            <a:off x="9894983" y="5437077"/>
            <a:ext cx="1847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Rebuild chunks 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5" name="슬라이드 번호 개체 틀 2">
            <a:extLst>
              <a:ext uri="{FF2B5EF4-FFF2-40B4-BE49-F238E27FC236}">
                <a16:creationId xmlns:a16="http://schemas.microsoft.com/office/drawing/2014/main" id="{B00C00A0-54F1-41EB-89FC-03492488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6</a:t>
            </a:fld>
            <a:endParaRPr kumimoji="1"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0317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3. Motivation</a:t>
            </a:r>
            <a:endParaRPr kumimoji="1" lang="ko-KR" altLang="en-US" dirty="0"/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88D1215F-ED20-481E-B333-B55A31335F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623" y="698117"/>
            <a:ext cx="5556965" cy="2646801"/>
          </a:xfrm>
          <a:prstGeom prst="rect">
            <a:avLst/>
          </a:prstGeom>
        </p:spPr>
      </p:pic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F31F36D7-D159-45B4-91E4-E7A2BA356C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622" y="3429000"/>
            <a:ext cx="5556965" cy="319787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3261DD-F948-4D4C-873B-E8E9FADA52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9473" y="1278074"/>
            <a:ext cx="6325371" cy="4301852"/>
          </a:xfrm>
          <a:prstGeom prst="rect">
            <a:avLst/>
          </a:prstGeom>
        </p:spPr>
      </p:pic>
      <p:sp>
        <p:nvSpPr>
          <p:cNvPr id="10" name="슬라이드 번호 개체 틀 2">
            <a:extLst>
              <a:ext uri="{FF2B5EF4-FFF2-40B4-BE49-F238E27FC236}">
                <a16:creationId xmlns:a16="http://schemas.microsoft.com/office/drawing/2014/main" id="{F4B7606D-A41C-4686-88B0-EFDA0DE19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7</a:t>
            </a:fld>
            <a:endParaRPr kumimoji="1"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899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3. Motivation - KVMD</a:t>
            </a:r>
            <a:endParaRPr kumimoji="1" lang="ko-KR" altLang="en-US" dirty="0"/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FBE9830A-08E6-4296-8C2B-FA836BA12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400" y="1178912"/>
            <a:ext cx="8077200" cy="20764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A022DB1-5F45-4D82-9755-C9422DA437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940" y="3602638"/>
            <a:ext cx="5691681" cy="264542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7184FAA-F614-4F66-A20D-B63512CD2B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7381" y="3602638"/>
            <a:ext cx="5527762" cy="26454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A83047-DDAD-4DC6-B760-829B6BDB6E02}"/>
              </a:ext>
            </a:extLst>
          </p:cNvPr>
          <p:cNvSpPr txBox="1"/>
          <p:nvPr/>
        </p:nvSpPr>
        <p:spPr>
          <a:xfrm>
            <a:off x="9697743" y="65781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Source: KVMD paper, FAST’20</a:t>
            </a:r>
            <a:endParaRPr lang="ko-KR" altLang="en-US" sz="11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슬라이드 번호 개체 틀 2">
            <a:extLst>
              <a:ext uri="{FF2B5EF4-FFF2-40B4-BE49-F238E27FC236}">
                <a16:creationId xmlns:a16="http://schemas.microsoft.com/office/drawing/2014/main" id="{E72563F2-6BAC-4990-B242-062928E8E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8</a:t>
            </a:fld>
            <a:endParaRPr kumimoji="1"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0435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3. Motivation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61BECB-73D6-4C69-BDB9-437FE85F92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390" y="782856"/>
            <a:ext cx="6025219" cy="5567245"/>
          </a:xfrm>
          <a:prstGeom prst="rect">
            <a:avLst/>
          </a:prstGeom>
        </p:spPr>
      </p:pic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6ED5BB70-E5DC-4245-8486-E58BEFE19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9</a:t>
            </a:fld>
            <a:endParaRPr kumimoji="1"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796600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30397</TotalTime>
  <Words>478</Words>
  <Application>Microsoft Office PowerPoint</Application>
  <PresentationFormat>와이드스크린</PresentationFormat>
  <Paragraphs>182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맑은 고딕</vt:lpstr>
      <vt:lpstr>Arial</vt:lpstr>
      <vt:lpstr>Tahoma</vt:lpstr>
      <vt:lpstr>Wingdings</vt:lpstr>
      <vt:lpstr>Office 테마</vt:lpstr>
      <vt:lpstr>KVRAID: High Performance, Write Efficient, Update Friendly Erasure Coding Scheme for KV-SSDs</vt:lpstr>
      <vt:lpstr>PowerPoint 프레젠테이션</vt:lpstr>
      <vt:lpstr>1. Introduction</vt:lpstr>
      <vt:lpstr>1. Introduction</vt:lpstr>
      <vt:lpstr>2. Background</vt:lpstr>
      <vt:lpstr>2. Background</vt:lpstr>
      <vt:lpstr>3. Motivation</vt:lpstr>
      <vt:lpstr>3. Motivation - KVMD</vt:lpstr>
      <vt:lpstr>3. Motivation</vt:lpstr>
      <vt:lpstr>4. Design</vt:lpstr>
      <vt:lpstr>5. Implementation</vt:lpstr>
      <vt:lpstr>5. Implementation</vt:lpstr>
      <vt:lpstr>6. Evaluation</vt:lpstr>
      <vt:lpstr>6. Evaluation</vt:lpstr>
      <vt:lpstr>6. Evaluation</vt:lpstr>
      <vt:lpstr>6. Evaluation</vt:lpstr>
      <vt:lpstr>6. Evaluation</vt:lpstr>
      <vt:lpstr>7. Conclusion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F2FS : A New File System for Flash Storage</dc:title>
  <dc:creator>이광희</dc:creator>
  <cp:lastModifiedBy>이 광희</cp:lastModifiedBy>
  <cp:revision>1393</cp:revision>
  <cp:lastPrinted>2020-06-25T07:39:42Z</cp:lastPrinted>
  <dcterms:created xsi:type="dcterms:W3CDTF">2019-06-24T08:20:15Z</dcterms:created>
  <dcterms:modified xsi:type="dcterms:W3CDTF">2021-08-08T23:42:54Z</dcterms:modified>
</cp:coreProperties>
</file>